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7"/>
  </p:notesMasterIdLst>
  <p:sldIdLst>
    <p:sldId id="266" r:id="rId2"/>
    <p:sldId id="267" r:id="rId3"/>
    <p:sldId id="268" r:id="rId4"/>
    <p:sldId id="263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BF"/>
    <a:srgbClr val="FF0011"/>
    <a:srgbClr val="AE6C06"/>
    <a:srgbClr val="E0AE00"/>
    <a:srgbClr val="E1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802A5-F4BC-1147-9F36-3FE9F25D4F79}" v="222" dt="2025-01-26T23:39:40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4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kaness, Cedar" userId="0aeed2a8-1c1c-4cf5-9391-d786b651d1cd" providerId="ADAL" clId="{AFE802A5-F4BC-1147-9F36-3FE9F25D4F79}"/>
    <pc:docChg chg="undo custSel addSld delSld modSld sldOrd">
      <pc:chgData name="Mackaness, Cedar" userId="0aeed2a8-1c1c-4cf5-9391-d786b651d1cd" providerId="ADAL" clId="{AFE802A5-F4BC-1147-9F36-3FE9F25D4F79}" dt="2025-01-26T23:39:56.050" v="617"/>
      <pc:docMkLst>
        <pc:docMk/>
      </pc:docMkLst>
      <pc:sldChg chg="del">
        <pc:chgData name="Mackaness, Cedar" userId="0aeed2a8-1c1c-4cf5-9391-d786b651d1cd" providerId="ADAL" clId="{AFE802A5-F4BC-1147-9F36-3FE9F25D4F79}" dt="2025-01-26T23:30:22.608" v="324" actId="2696"/>
        <pc:sldMkLst>
          <pc:docMk/>
          <pc:sldMk cId="3865929443" sldId="256"/>
        </pc:sldMkLst>
      </pc:sldChg>
      <pc:sldChg chg="modSp del mod">
        <pc:chgData name="Mackaness, Cedar" userId="0aeed2a8-1c1c-4cf5-9391-d786b651d1cd" providerId="ADAL" clId="{AFE802A5-F4BC-1147-9F36-3FE9F25D4F79}" dt="2025-01-26T23:32:56.951" v="354" actId="2696"/>
        <pc:sldMkLst>
          <pc:docMk/>
          <pc:sldMk cId="323740604" sldId="257"/>
        </pc:sldMkLst>
        <pc:spChg chg="mod">
          <ac:chgData name="Mackaness, Cedar" userId="0aeed2a8-1c1c-4cf5-9391-d786b651d1cd" providerId="ADAL" clId="{AFE802A5-F4BC-1147-9F36-3FE9F25D4F79}" dt="2025-01-26T23:18:32.729" v="57" actId="27636"/>
          <ac:spMkLst>
            <pc:docMk/>
            <pc:sldMk cId="323740604" sldId="257"/>
            <ac:spMk id="3" creationId="{4CA90ADB-84EA-1EDF-087F-BAAE9C87EC3E}"/>
          </ac:spMkLst>
        </pc:spChg>
      </pc:sldChg>
      <pc:sldChg chg="addSp delSp modSp mod">
        <pc:chgData name="Mackaness, Cedar" userId="0aeed2a8-1c1c-4cf5-9391-d786b651d1cd" providerId="ADAL" clId="{AFE802A5-F4BC-1147-9F36-3FE9F25D4F79}" dt="2025-01-26T23:39:56.050" v="617"/>
        <pc:sldMkLst>
          <pc:docMk/>
          <pc:sldMk cId="656256830" sldId="258"/>
        </pc:sldMkLst>
        <pc:spChg chg="mod">
          <ac:chgData name="Mackaness, Cedar" userId="0aeed2a8-1c1c-4cf5-9391-d786b651d1cd" providerId="ADAL" clId="{AFE802A5-F4BC-1147-9F36-3FE9F25D4F79}" dt="2025-01-26T23:39:54.292" v="613" actId="1076"/>
          <ac:spMkLst>
            <pc:docMk/>
            <pc:sldMk cId="656256830" sldId="258"/>
            <ac:spMk id="2" creationId="{E351D8E3-713D-E90E-8CD2-C6CD785D66EE}"/>
          </ac:spMkLst>
        </pc:spChg>
        <pc:spChg chg="mod">
          <ac:chgData name="Mackaness, Cedar" userId="0aeed2a8-1c1c-4cf5-9391-d786b651d1cd" providerId="ADAL" clId="{AFE802A5-F4BC-1147-9F36-3FE9F25D4F79}" dt="2025-01-26T23:31:51.676" v="345" actId="1076"/>
          <ac:spMkLst>
            <pc:docMk/>
            <pc:sldMk cId="656256830" sldId="258"/>
            <ac:spMk id="3" creationId="{69E58B00-CC74-1CC5-977E-9E13CFE16E23}"/>
          </ac:spMkLst>
        </pc:spChg>
        <pc:spChg chg="mod">
          <ac:chgData name="Mackaness, Cedar" userId="0aeed2a8-1c1c-4cf5-9391-d786b651d1cd" providerId="ADAL" clId="{AFE802A5-F4BC-1147-9F36-3FE9F25D4F79}" dt="2025-01-26T23:32:23.341" v="352" actId="207"/>
          <ac:spMkLst>
            <pc:docMk/>
            <pc:sldMk cId="656256830" sldId="258"/>
            <ac:spMk id="4" creationId="{C16B5F20-11FC-0B24-4B2B-3B2198D817BE}"/>
          </ac:spMkLst>
        </pc:spChg>
        <pc:spChg chg="add del mod">
          <ac:chgData name="Mackaness, Cedar" userId="0aeed2a8-1c1c-4cf5-9391-d786b651d1cd" providerId="ADAL" clId="{AFE802A5-F4BC-1147-9F36-3FE9F25D4F79}" dt="2025-01-26T23:39:56.050" v="617"/>
          <ac:spMkLst>
            <pc:docMk/>
            <pc:sldMk cId="656256830" sldId="258"/>
            <ac:spMk id="5" creationId="{518CF3C0-8287-8512-96E7-3D3D6C7A491D}"/>
          </ac:spMkLst>
        </pc:spChg>
        <pc:spChg chg="add del mod">
          <ac:chgData name="Mackaness, Cedar" userId="0aeed2a8-1c1c-4cf5-9391-d786b651d1cd" providerId="ADAL" clId="{AFE802A5-F4BC-1147-9F36-3FE9F25D4F79}" dt="2025-01-26T23:39:56.011" v="615"/>
          <ac:spMkLst>
            <pc:docMk/>
            <pc:sldMk cId="656256830" sldId="258"/>
            <ac:spMk id="6" creationId="{F29ACF5A-CBCA-4612-3E44-E773C381BC73}"/>
          </ac:spMkLst>
        </pc:spChg>
        <pc:spChg chg="mod">
          <ac:chgData name="Mackaness, Cedar" userId="0aeed2a8-1c1c-4cf5-9391-d786b651d1cd" providerId="ADAL" clId="{AFE802A5-F4BC-1147-9F36-3FE9F25D4F79}" dt="2025-01-26T21:40:05.118" v="5" actId="20577"/>
          <ac:spMkLst>
            <pc:docMk/>
            <pc:sldMk cId="656256830" sldId="258"/>
            <ac:spMk id="7" creationId="{BE85C759-7FCC-5424-160B-E052797972D7}"/>
          </ac:spMkLst>
        </pc:spChg>
        <pc:spChg chg="mod">
          <ac:chgData name="Mackaness, Cedar" userId="0aeed2a8-1c1c-4cf5-9391-d786b651d1cd" providerId="ADAL" clId="{AFE802A5-F4BC-1147-9F36-3FE9F25D4F79}" dt="2025-01-26T23:32:28.423" v="353" actId="207"/>
          <ac:spMkLst>
            <pc:docMk/>
            <pc:sldMk cId="656256830" sldId="258"/>
            <ac:spMk id="8" creationId="{20C53352-6DBD-EAFE-AE1D-26C20A91BFEA}"/>
          </ac:spMkLst>
        </pc:spChg>
        <pc:spChg chg="mod">
          <ac:chgData name="Mackaness, Cedar" userId="0aeed2a8-1c1c-4cf5-9391-d786b651d1cd" providerId="ADAL" clId="{AFE802A5-F4BC-1147-9F36-3FE9F25D4F79}" dt="2025-01-26T23:30:34.121" v="325" actId="207"/>
          <ac:spMkLst>
            <pc:docMk/>
            <pc:sldMk cId="656256830" sldId="258"/>
            <ac:spMk id="9" creationId="{0FCFA660-DBF8-E75D-8BF8-70B8E2C88D6B}"/>
          </ac:spMkLst>
        </pc:spChg>
        <pc:spChg chg="mod">
          <ac:chgData name="Mackaness, Cedar" userId="0aeed2a8-1c1c-4cf5-9391-d786b651d1cd" providerId="ADAL" clId="{AFE802A5-F4BC-1147-9F36-3FE9F25D4F79}" dt="2025-01-26T23:30:34.121" v="325" actId="207"/>
          <ac:spMkLst>
            <pc:docMk/>
            <pc:sldMk cId="656256830" sldId="258"/>
            <ac:spMk id="10" creationId="{A96D2C3E-7715-D783-13BD-EC95C7EBC062}"/>
          </ac:spMkLst>
        </pc:spChg>
        <pc:spChg chg="mod">
          <ac:chgData name="Mackaness, Cedar" userId="0aeed2a8-1c1c-4cf5-9391-d786b651d1cd" providerId="ADAL" clId="{AFE802A5-F4BC-1147-9F36-3FE9F25D4F79}" dt="2025-01-26T23:30:34.121" v="325" actId="207"/>
          <ac:spMkLst>
            <pc:docMk/>
            <pc:sldMk cId="656256830" sldId="258"/>
            <ac:spMk id="11" creationId="{02DD5C55-05FB-3E56-DDD7-D28F19E1C101}"/>
          </ac:spMkLst>
        </pc:spChg>
      </pc:sldChg>
      <pc:sldChg chg="modSp del mod">
        <pc:chgData name="Mackaness, Cedar" userId="0aeed2a8-1c1c-4cf5-9391-d786b651d1cd" providerId="ADAL" clId="{AFE802A5-F4BC-1147-9F36-3FE9F25D4F79}" dt="2025-01-26T23:30:22.601" v="321" actId="2696"/>
        <pc:sldMkLst>
          <pc:docMk/>
          <pc:sldMk cId="3853528703" sldId="259"/>
        </pc:sldMkLst>
        <pc:spChg chg="mod">
          <ac:chgData name="Mackaness, Cedar" userId="0aeed2a8-1c1c-4cf5-9391-d786b651d1cd" providerId="ADAL" clId="{AFE802A5-F4BC-1147-9F36-3FE9F25D4F79}" dt="2025-01-26T23:19:48.546" v="71" actId="208"/>
          <ac:spMkLst>
            <pc:docMk/>
            <pc:sldMk cId="3853528703" sldId="259"/>
            <ac:spMk id="6" creationId="{D4FCFBDF-E08E-18B0-2A80-8044263B352A}"/>
          </ac:spMkLst>
        </pc:spChg>
        <pc:spChg chg="mod">
          <ac:chgData name="Mackaness, Cedar" userId="0aeed2a8-1c1c-4cf5-9391-d786b651d1cd" providerId="ADAL" clId="{AFE802A5-F4BC-1147-9F36-3FE9F25D4F79}" dt="2025-01-26T23:19:48.546" v="71" actId="208"/>
          <ac:spMkLst>
            <pc:docMk/>
            <pc:sldMk cId="3853528703" sldId="259"/>
            <ac:spMk id="7" creationId="{BBB85EA1-5791-46E5-7965-311F1C17DE8B}"/>
          </ac:spMkLst>
        </pc:spChg>
        <pc:spChg chg="mod">
          <ac:chgData name="Mackaness, Cedar" userId="0aeed2a8-1c1c-4cf5-9391-d786b651d1cd" providerId="ADAL" clId="{AFE802A5-F4BC-1147-9F36-3FE9F25D4F79}" dt="2025-01-26T23:19:48.546" v="71" actId="208"/>
          <ac:spMkLst>
            <pc:docMk/>
            <pc:sldMk cId="3853528703" sldId="259"/>
            <ac:spMk id="8" creationId="{F22043BD-6744-7370-D45E-FFB1A914E3D8}"/>
          </ac:spMkLst>
        </pc:spChg>
        <pc:spChg chg="mod">
          <ac:chgData name="Mackaness, Cedar" userId="0aeed2a8-1c1c-4cf5-9391-d786b651d1cd" providerId="ADAL" clId="{AFE802A5-F4BC-1147-9F36-3FE9F25D4F79}" dt="2025-01-26T23:19:48.546" v="71" actId="208"/>
          <ac:spMkLst>
            <pc:docMk/>
            <pc:sldMk cId="3853528703" sldId="259"/>
            <ac:spMk id="9" creationId="{8CB810D1-548A-1657-D27E-AC1A22E2192E}"/>
          </ac:spMkLst>
        </pc:spChg>
        <pc:spChg chg="mod">
          <ac:chgData name="Mackaness, Cedar" userId="0aeed2a8-1c1c-4cf5-9391-d786b651d1cd" providerId="ADAL" clId="{AFE802A5-F4BC-1147-9F36-3FE9F25D4F79}" dt="2025-01-26T23:19:48.546" v="71" actId="208"/>
          <ac:spMkLst>
            <pc:docMk/>
            <pc:sldMk cId="3853528703" sldId="259"/>
            <ac:spMk id="10" creationId="{AFC38525-8F6C-9579-74F9-6BD6242AAC55}"/>
          </ac:spMkLst>
        </pc:spChg>
        <pc:spChg chg="mod">
          <ac:chgData name="Mackaness, Cedar" userId="0aeed2a8-1c1c-4cf5-9391-d786b651d1cd" providerId="ADAL" clId="{AFE802A5-F4BC-1147-9F36-3FE9F25D4F79}" dt="2025-01-26T23:20:06.111" v="72" actId="207"/>
          <ac:spMkLst>
            <pc:docMk/>
            <pc:sldMk cId="3853528703" sldId="259"/>
            <ac:spMk id="18" creationId="{5E667B9C-5430-7E48-3AD0-E6EDF536ADEA}"/>
          </ac:spMkLst>
        </pc:spChg>
      </pc:sldChg>
      <pc:sldChg chg="modSp del mod">
        <pc:chgData name="Mackaness, Cedar" userId="0aeed2a8-1c1c-4cf5-9391-d786b651d1cd" providerId="ADAL" clId="{AFE802A5-F4BC-1147-9F36-3FE9F25D4F79}" dt="2025-01-26T23:30:22.605" v="323" actId="2696"/>
        <pc:sldMkLst>
          <pc:docMk/>
          <pc:sldMk cId="3461114085" sldId="260"/>
        </pc:sldMkLst>
        <pc:spChg chg="mod">
          <ac:chgData name="Mackaness, Cedar" userId="0aeed2a8-1c1c-4cf5-9391-d786b651d1cd" providerId="ADAL" clId="{AFE802A5-F4BC-1147-9F36-3FE9F25D4F79}" dt="2025-01-26T23:20:31.457" v="75" actId="208"/>
          <ac:spMkLst>
            <pc:docMk/>
            <pc:sldMk cId="3461114085" sldId="260"/>
            <ac:spMk id="4" creationId="{126F3B65-3148-058F-B168-5AF12344346C}"/>
          </ac:spMkLst>
        </pc:spChg>
        <pc:spChg chg="mod">
          <ac:chgData name="Mackaness, Cedar" userId="0aeed2a8-1c1c-4cf5-9391-d786b651d1cd" providerId="ADAL" clId="{AFE802A5-F4BC-1147-9F36-3FE9F25D4F79}" dt="2025-01-26T23:20:31.457" v="75" actId="208"/>
          <ac:spMkLst>
            <pc:docMk/>
            <pc:sldMk cId="3461114085" sldId="260"/>
            <ac:spMk id="6" creationId="{F509704C-0AD0-2A74-ECC6-842E66051A36}"/>
          </ac:spMkLst>
        </pc:spChg>
        <pc:spChg chg="mod">
          <ac:chgData name="Mackaness, Cedar" userId="0aeed2a8-1c1c-4cf5-9391-d786b651d1cd" providerId="ADAL" clId="{AFE802A5-F4BC-1147-9F36-3FE9F25D4F79}" dt="2025-01-26T23:20:31.457" v="75" actId="208"/>
          <ac:spMkLst>
            <pc:docMk/>
            <pc:sldMk cId="3461114085" sldId="260"/>
            <ac:spMk id="7" creationId="{30A290A7-3AD2-2F94-3EA3-44BC7FFB2CB8}"/>
          </ac:spMkLst>
        </pc:spChg>
        <pc:spChg chg="mod">
          <ac:chgData name="Mackaness, Cedar" userId="0aeed2a8-1c1c-4cf5-9391-d786b651d1cd" providerId="ADAL" clId="{AFE802A5-F4BC-1147-9F36-3FE9F25D4F79}" dt="2025-01-26T23:20:31.457" v="75" actId="208"/>
          <ac:spMkLst>
            <pc:docMk/>
            <pc:sldMk cId="3461114085" sldId="260"/>
            <ac:spMk id="8" creationId="{6A9A8973-4802-5E87-50AE-710D2CA85E3D}"/>
          </ac:spMkLst>
        </pc:spChg>
        <pc:spChg chg="mod">
          <ac:chgData name="Mackaness, Cedar" userId="0aeed2a8-1c1c-4cf5-9391-d786b651d1cd" providerId="ADAL" clId="{AFE802A5-F4BC-1147-9F36-3FE9F25D4F79}" dt="2025-01-26T23:20:31.457" v="75" actId="208"/>
          <ac:spMkLst>
            <pc:docMk/>
            <pc:sldMk cId="3461114085" sldId="260"/>
            <ac:spMk id="11" creationId="{D085D08A-89EF-B4A6-5077-D0D9ED22382B}"/>
          </ac:spMkLst>
        </pc:spChg>
        <pc:spChg chg="mod">
          <ac:chgData name="Mackaness, Cedar" userId="0aeed2a8-1c1c-4cf5-9391-d786b651d1cd" providerId="ADAL" clId="{AFE802A5-F4BC-1147-9F36-3FE9F25D4F79}" dt="2025-01-26T23:20:37.536" v="76" actId="207"/>
          <ac:spMkLst>
            <pc:docMk/>
            <pc:sldMk cId="3461114085" sldId="260"/>
            <ac:spMk id="13" creationId="{EAC08136-897C-6FCD-5DB5-2F5B6D69F646}"/>
          </ac:spMkLst>
        </pc:spChg>
        <pc:picChg chg="mod">
          <ac:chgData name="Mackaness, Cedar" userId="0aeed2a8-1c1c-4cf5-9391-d786b651d1cd" providerId="ADAL" clId="{AFE802A5-F4BC-1147-9F36-3FE9F25D4F79}" dt="2025-01-26T23:20:16.990" v="73" actId="1076"/>
          <ac:picMkLst>
            <pc:docMk/>
            <pc:sldMk cId="3461114085" sldId="260"/>
            <ac:picMk id="3" creationId="{351BCBFD-C7E7-EAF4-1484-4DC67558DE35}"/>
          </ac:picMkLst>
        </pc:picChg>
      </pc:sldChg>
      <pc:sldChg chg="del">
        <pc:chgData name="Mackaness, Cedar" userId="0aeed2a8-1c1c-4cf5-9391-d786b651d1cd" providerId="ADAL" clId="{AFE802A5-F4BC-1147-9F36-3FE9F25D4F79}" dt="2025-01-26T23:30:22.599" v="320" actId="2696"/>
        <pc:sldMkLst>
          <pc:docMk/>
          <pc:sldMk cId="2766840231" sldId="261"/>
        </pc:sldMkLst>
      </pc:sldChg>
      <pc:sldChg chg="modSp del mod">
        <pc:chgData name="Mackaness, Cedar" userId="0aeed2a8-1c1c-4cf5-9391-d786b651d1cd" providerId="ADAL" clId="{AFE802A5-F4BC-1147-9F36-3FE9F25D4F79}" dt="2025-01-26T23:30:22.603" v="322" actId="2696"/>
        <pc:sldMkLst>
          <pc:docMk/>
          <pc:sldMk cId="1147150203" sldId="262"/>
        </pc:sldMkLst>
        <pc:spChg chg="mod">
          <ac:chgData name="Mackaness, Cedar" userId="0aeed2a8-1c1c-4cf5-9391-d786b651d1cd" providerId="ADAL" clId="{AFE802A5-F4BC-1147-9F36-3FE9F25D4F79}" dt="2025-01-26T23:20:48.998" v="77" actId="1076"/>
          <ac:spMkLst>
            <pc:docMk/>
            <pc:sldMk cId="1147150203" sldId="262"/>
            <ac:spMk id="4" creationId="{6248B731-667A-6A41-8F6A-75E93525E8F4}"/>
          </ac:spMkLst>
        </pc:spChg>
      </pc:sldChg>
      <pc:sldChg chg="addSp delSp modSp mod ord delDesignElem">
        <pc:chgData name="Mackaness, Cedar" userId="0aeed2a8-1c1c-4cf5-9391-d786b651d1cd" providerId="ADAL" clId="{AFE802A5-F4BC-1147-9F36-3FE9F25D4F79}" dt="2025-01-26T23:36:42.830" v="532" actId="1076"/>
        <pc:sldMkLst>
          <pc:docMk/>
          <pc:sldMk cId="2896631373" sldId="263"/>
        </pc:sldMkLst>
        <pc:spChg chg="mod">
          <ac:chgData name="Mackaness, Cedar" userId="0aeed2a8-1c1c-4cf5-9391-d786b651d1cd" providerId="ADAL" clId="{AFE802A5-F4BC-1147-9F36-3FE9F25D4F79}" dt="2025-01-26T23:36:06.118" v="479" actId="1038"/>
          <ac:spMkLst>
            <pc:docMk/>
            <pc:sldMk cId="2896631373" sldId="263"/>
            <ac:spMk id="2" creationId="{8F7B43B4-5246-0EC0-4EF1-FF3FDE44EFAB}"/>
          </ac:spMkLst>
        </pc:spChg>
        <pc:spChg chg="add del mod">
          <ac:chgData name="Mackaness, Cedar" userId="0aeed2a8-1c1c-4cf5-9391-d786b651d1cd" providerId="ADAL" clId="{AFE802A5-F4BC-1147-9F36-3FE9F25D4F79}" dt="2025-01-26T23:15:42.789" v="42"/>
          <ac:spMkLst>
            <pc:docMk/>
            <pc:sldMk cId="2896631373" sldId="263"/>
            <ac:spMk id="3" creationId="{0BA1C5C4-1CF0-2C9E-69C9-208DF7342FB9}"/>
          </ac:spMkLst>
        </pc:spChg>
        <pc:spChg chg="mod">
          <ac:chgData name="Mackaness, Cedar" userId="0aeed2a8-1c1c-4cf5-9391-d786b651d1cd" providerId="ADAL" clId="{AFE802A5-F4BC-1147-9F36-3FE9F25D4F79}" dt="2025-01-26T23:36:06.118" v="479" actId="1038"/>
          <ac:spMkLst>
            <pc:docMk/>
            <pc:sldMk cId="2896631373" sldId="263"/>
            <ac:spMk id="4" creationId="{5FDB20CA-145F-3D34-4CF2-66E322B1BF93}"/>
          </ac:spMkLst>
        </pc:spChg>
        <pc:spChg chg="mod">
          <ac:chgData name="Mackaness, Cedar" userId="0aeed2a8-1c1c-4cf5-9391-d786b651d1cd" providerId="ADAL" clId="{AFE802A5-F4BC-1147-9F36-3FE9F25D4F79}" dt="2025-01-26T23:36:06.118" v="479" actId="1038"/>
          <ac:spMkLst>
            <pc:docMk/>
            <pc:sldMk cId="2896631373" sldId="263"/>
            <ac:spMk id="6" creationId="{F6983472-2351-E862-0E1A-41BB309F987A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14" creationId="{8DA14841-53A4-4935-BE65-C8373B8A6D06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16" creationId="{9877C2CF-B2DD-41C8-8B5E-152673376B41}"/>
          </ac:spMkLst>
        </pc:spChg>
        <pc:spChg chg="mod">
          <ac:chgData name="Mackaness, Cedar" userId="0aeed2a8-1c1c-4cf5-9391-d786b651d1cd" providerId="ADAL" clId="{AFE802A5-F4BC-1147-9F36-3FE9F25D4F79}" dt="2025-01-26T23:36:06.118" v="479" actId="1038"/>
          <ac:spMkLst>
            <pc:docMk/>
            <pc:sldMk cId="2896631373" sldId="263"/>
            <ac:spMk id="17" creationId="{996463C7-3D35-3D76-D976-3706CFB4589E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18" creationId="{D377EE36-E59D-4778-8F99-4B470DA4A306}"/>
          </ac:spMkLst>
        </pc:spChg>
        <pc:spChg chg="mod">
          <ac:chgData name="Mackaness, Cedar" userId="0aeed2a8-1c1c-4cf5-9391-d786b651d1cd" providerId="ADAL" clId="{AFE802A5-F4BC-1147-9F36-3FE9F25D4F79}" dt="2025-01-26T23:36:36.630" v="529" actId="1076"/>
          <ac:spMkLst>
            <pc:docMk/>
            <pc:sldMk cId="2896631373" sldId="263"/>
            <ac:spMk id="19" creationId="{1CBB37BB-CC25-E73E-91DB-AAF0DBD74DDB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20" creationId="{2586C6C5-47AF-450A-932D-880EF823E596}"/>
          </ac:spMkLst>
        </pc:spChg>
        <pc:spChg chg="mod">
          <ac:chgData name="Mackaness, Cedar" userId="0aeed2a8-1c1c-4cf5-9391-d786b651d1cd" providerId="ADAL" clId="{AFE802A5-F4BC-1147-9F36-3FE9F25D4F79}" dt="2025-01-26T23:36:26.149" v="526" actId="1037"/>
          <ac:spMkLst>
            <pc:docMk/>
            <pc:sldMk cId="2896631373" sldId="263"/>
            <ac:spMk id="21" creationId="{C9E5B0D7-1C00-8F5D-7A63-F4E30498D0BC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22" creationId="{A587901A-AA64-4940-9803-F67677851150}"/>
          </ac:spMkLst>
        </pc:spChg>
        <pc:spChg chg="mod">
          <ac:chgData name="Mackaness, Cedar" userId="0aeed2a8-1c1c-4cf5-9391-d786b651d1cd" providerId="ADAL" clId="{AFE802A5-F4BC-1147-9F36-3FE9F25D4F79}" dt="2025-01-26T23:36:42.830" v="532" actId="1076"/>
          <ac:spMkLst>
            <pc:docMk/>
            <pc:sldMk cId="2896631373" sldId="263"/>
            <ac:spMk id="23" creationId="{8B70A9D7-7C8B-B3CD-4742-335432BDFE65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24" creationId="{4DA9E8CC-6C73-43E6-AF09-B4B1083BCDC7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30" creationId="{113E1A2F-E5D7-4888-BA8C-1CDDC7CE2328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32" creationId="{F625649A-4F9D-4D90-8F0A-433D7A1F685F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34" creationId="{B6F31202-25B1-43E6-94C1-CDCAFFE33CE9}"/>
          </ac:spMkLst>
        </pc:spChg>
        <pc:spChg chg="del">
          <ac:chgData name="Mackaness, Cedar" userId="0aeed2a8-1c1c-4cf5-9391-d786b651d1cd" providerId="ADAL" clId="{AFE802A5-F4BC-1147-9F36-3FE9F25D4F79}" dt="2025-01-26T23:18:32.651" v="55"/>
          <ac:spMkLst>
            <pc:docMk/>
            <pc:sldMk cId="2896631373" sldId="263"/>
            <ac:spMk id="36" creationId="{588507C5-B772-411D-B50E-0C075AD253C4}"/>
          </ac:spMkLst>
        </pc:spChg>
        <pc:picChg chg="mod">
          <ac:chgData name="Mackaness, Cedar" userId="0aeed2a8-1c1c-4cf5-9391-d786b651d1cd" providerId="ADAL" clId="{AFE802A5-F4BC-1147-9F36-3FE9F25D4F79}" dt="2025-01-26T23:36:39.280" v="531" actId="1076"/>
          <ac:picMkLst>
            <pc:docMk/>
            <pc:sldMk cId="2896631373" sldId="263"/>
            <ac:picMk id="5" creationId="{F5EF7AD4-0899-176B-56D5-D4E8829FF136}"/>
          </ac:picMkLst>
        </pc:picChg>
        <pc:picChg chg="del">
          <ac:chgData name="Mackaness, Cedar" userId="0aeed2a8-1c1c-4cf5-9391-d786b651d1cd" providerId="ADAL" clId="{AFE802A5-F4BC-1147-9F36-3FE9F25D4F79}" dt="2025-01-26T23:15:55.574" v="43" actId="27803"/>
          <ac:picMkLst>
            <pc:docMk/>
            <pc:sldMk cId="2896631373" sldId="263"/>
            <ac:picMk id="8" creationId="{F6983472-2351-E862-0E1A-41BB309F987A}"/>
          </ac:picMkLst>
        </pc:picChg>
        <pc:picChg chg="del">
          <ac:chgData name="Mackaness, Cedar" userId="0aeed2a8-1c1c-4cf5-9391-d786b651d1cd" providerId="ADAL" clId="{AFE802A5-F4BC-1147-9F36-3FE9F25D4F79}" dt="2025-01-26T23:15:55.574" v="43" actId="27803"/>
          <ac:picMkLst>
            <pc:docMk/>
            <pc:sldMk cId="2896631373" sldId="263"/>
            <ac:picMk id="13" creationId="{C9E5B0D7-1C00-8F5D-7A63-F4E30498D0BC}"/>
          </ac:picMkLst>
        </pc:picChg>
        <pc:picChg chg="del">
          <ac:chgData name="Mackaness, Cedar" userId="0aeed2a8-1c1c-4cf5-9391-d786b651d1cd" providerId="ADAL" clId="{AFE802A5-F4BC-1147-9F36-3FE9F25D4F79}" dt="2025-01-26T23:15:55.574" v="43" actId="27803"/>
          <ac:picMkLst>
            <pc:docMk/>
            <pc:sldMk cId="2896631373" sldId="263"/>
            <ac:picMk id="15" creationId="{8B70A9D7-7C8B-B3CD-4742-335432BDFE65}"/>
          </ac:picMkLst>
        </pc:picChg>
      </pc:sldChg>
      <pc:sldChg chg="addSp delSp modSp new del mod ord modClrScheme chgLayout">
        <pc:chgData name="Mackaness, Cedar" userId="0aeed2a8-1c1c-4cf5-9391-d786b651d1cd" providerId="ADAL" clId="{AFE802A5-F4BC-1147-9F36-3FE9F25D4F79}" dt="2025-01-26T23:22:45.250" v="82" actId="2696"/>
        <pc:sldMkLst>
          <pc:docMk/>
          <pc:sldMk cId="2752425729" sldId="264"/>
        </pc:sldMkLst>
        <pc:spChg chg="del mod ord">
          <ac:chgData name="Mackaness, Cedar" userId="0aeed2a8-1c1c-4cf5-9391-d786b651d1cd" providerId="ADAL" clId="{AFE802A5-F4BC-1147-9F36-3FE9F25D4F79}" dt="2025-01-26T23:14:58.279" v="9" actId="700"/>
          <ac:spMkLst>
            <pc:docMk/>
            <pc:sldMk cId="2752425729" sldId="264"/>
            <ac:spMk id="2" creationId="{3660F3A9-2750-E44D-E031-B6D727FA8F85}"/>
          </ac:spMkLst>
        </pc:spChg>
        <pc:spChg chg="del mod ord">
          <ac:chgData name="Mackaness, Cedar" userId="0aeed2a8-1c1c-4cf5-9391-d786b651d1cd" providerId="ADAL" clId="{AFE802A5-F4BC-1147-9F36-3FE9F25D4F79}" dt="2025-01-26T23:14:58.279" v="9" actId="700"/>
          <ac:spMkLst>
            <pc:docMk/>
            <pc:sldMk cId="2752425729" sldId="264"/>
            <ac:spMk id="3" creationId="{552C475B-E04F-4708-1CFF-A3C548B0C9F8}"/>
          </ac:spMkLst>
        </pc:spChg>
        <pc:spChg chg="add mod ord">
          <ac:chgData name="Mackaness, Cedar" userId="0aeed2a8-1c1c-4cf5-9391-d786b651d1cd" providerId="ADAL" clId="{AFE802A5-F4BC-1147-9F36-3FE9F25D4F79}" dt="2025-01-26T23:18:49.297" v="66"/>
          <ac:spMkLst>
            <pc:docMk/>
            <pc:sldMk cId="2752425729" sldId="264"/>
            <ac:spMk id="4" creationId="{3038E4CE-006F-90CC-9222-B09A4E57B4C4}"/>
          </ac:spMkLst>
        </pc:spChg>
        <pc:spChg chg="add mod ord">
          <ac:chgData name="Mackaness, Cedar" userId="0aeed2a8-1c1c-4cf5-9391-d786b651d1cd" providerId="ADAL" clId="{AFE802A5-F4BC-1147-9F36-3FE9F25D4F79}" dt="2025-01-26T23:18:49.297" v="66"/>
          <ac:spMkLst>
            <pc:docMk/>
            <pc:sldMk cId="2752425729" sldId="264"/>
            <ac:spMk id="5" creationId="{0A3D6152-17F4-1998-9BF2-F23015C0CE62}"/>
          </ac:spMkLst>
        </pc:spChg>
      </pc:sldChg>
      <pc:sldChg chg="modSp new del mod">
        <pc:chgData name="Mackaness, Cedar" userId="0aeed2a8-1c1c-4cf5-9391-d786b651d1cd" providerId="ADAL" clId="{AFE802A5-F4BC-1147-9F36-3FE9F25D4F79}" dt="2025-01-26T23:29:27.193" v="294" actId="2696"/>
        <pc:sldMkLst>
          <pc:docMk/>
          <pc:sldMk cId="437986065" sldId="265"/>
        </pc:sldMkLst>
        <pc:spChg chg="mod">
          <ac:chgData name="Mackaness, Cedar" userId="0aeed2a8-1c1c-4cf5-9391-d786b651d1cd" providerId="ADAL" clId="{AFE802A5-F4BC-1147-9F36-3FE9F25D4F79}" dt="2025-01-26T23:18:49.297" v="66"/>
          <ac:spMkLst>
            <pc:docMk/>
            <pc:sldMk cId="437986065" sldId="265"/>
            <ac:spMk id="2" creationId="{3860B430-53DB-32D4-8F94-851419E1200B}"/>
          </ac:spMkLst>
        </pc:spChg>
        <pc:spChg chg="mod">
          <ac:chgData name="Mackaness, Cedar" userId="0aeed2a8-1c1c-4cf5-9391-d786b651d1cd" providerId="ADAL" clId="{AFE802A5-F4BC-1147-9F36-3FE9F25D4F79}" dt="2025-01-26T23:18:49.297" v="66"/>
          <ac:spMkLst>
            <pc:docMk/>
            <pc:sldMk cId="437986065" sldId="265"/>
            <ac:spMk id="3" creationId="{5B1DD2AB-95A6-4793-3A2B-A285D77FF8BC}"/>
          </ac:spMkLst>
        </pc:spChg>
      </pc:sldChg>
      <pc:sldChg chg="delSp modSp add mod setBg delDesignElem">
        <pc:chgData name="Mackaness, Cedar" userId="0aeed2a8-1c1c-4cf5-9391-d786b651d1cd" providerId="ADAL" clId="{AFE802A5-F4BC-1147-9F36-3FE9F25D4F79}" dt="2025-01-26T23:29:54.040" v="319" actId="255"/>
        <pc:sldMkLst>
          <pc:docMk/>
          <pc:sldMk cId="1262029171" sldId="266"/>
        </pc:sldMkLst>
        <pc:spChg chg="mod">
          <ac:chgData name="Mackaness, Cedar" userId="0aeed2a8-1c1c-4cf5-9391-d786b651d1cd" providerId="ADAL" clId="{AFE802A5-F4BC-1147-9F36-3FE9F25D4F79}" dt="2025-01-26T23:29:54.040" v="319" actId="255"/>
          <ac:spMkLst>
            <pc:docMk/>
            <pc:sldMk cId="1262029171" sldId="266"/>
            <ac:spMk id="2" creationId="{AF608334-18E6-9440-7662-419E51EFA233}"/>
          </ac:spMkLst>
        </pc:spChg>
        <pc:spChg chg="del">
          <ac:chgData name="Mackaness, Cedar" userId="0aeed2a8-1c1c-4cf5-9391-d786b651d1cd" providerId="ADAL" clId="{AFE802A5-F4BC-1147-9F36-3FE9F25D4F79}" dt="2025-01-26T23:17:18.414" v="47"/>
          <ac:spMkLst>
            <pc:docMk/>
            <pc:sldMk cId="1262029171" sldId="266"/>
            <ac:spMk id="8" creationId="{71B2258F-86CA-4D4D-8270-BC05FCDEBFB3}"/>
          </ac:spMkLst>
        </pc:spChg>
        <pc:picChg chg="mod">
          <ac:chgData name="Mackaness, Cedar" userId="0aeed2a8-1c1c-4cf5-9391-d786b651d1cd" providerId="ADAL" clId="{AFE802A5-F4BC-1147-9F36-3FE9F25D4F79}" dt="2025-01-26T23:21:08.125" v="80" actId="1076"/>
          <ac:picMkLst>
            <pc:docMk/>
            <pc:sldMk cId="1262029171" sldId="266"/>
            <ac:picMk id="4" creationId="{2B229C27-AEBF-322C-B2D1-362AACF33C4A}"/>
          </ac:picMkLst>
        </pc:picChg>
      </pc:sldChg>
      <pc:sldChg chg="addSp delSp modSp add del mod ord setBg">
        <pc:chgData name="Mackaness, Cedar" userId="0aeed2a8-1c1c-4cf5-9391-d786b651d1cd" providerId="ADAL" clId="{AFE802A5-F4BC-1147-9F36-3FE9F25D4F79}" dt="2025-01-26T23:38:06.897" v="537" actId="1582"/>
        <pc:sldMkLst>
          <pc:docMk/>
          <pc:sldMk cId="2257222471" sldId="267"/>
        </pc:sldMkLst>
        <pc:spChg chg="mod">
          <ac:chgData name="Mackaness, Cedar" userId="0aeed2a8-1c1c-4cf5-9391-d786b651d1cd" providerId="ADAL" clId="{AFE802A5-F4BC-1147-9F36-3FE9F25D4F79}" dt="2025-01-26T23:38:01.705" v="536" actId="1582"/>
          <ac:spMkLst>
            <pc:docMk/>
            <pc:sldMk cId="2257222471" sldId="267"/>
            <ac:spMk id="2" creationId="{FB8542E9-8447-95C7-1FAF-3D31A82AC45F}"/>
          </ac:spMkLst>
        </pc:spChg>
        <pc:spChg chg="mod">
          <ac:chgData name="Mackaness, Cedar" userId="0aeed2a8-1c1c-4cf5-9391-d786b651d1cd" providerId="ADAL" clId="{AFE802A5-F4BC-1147-9F36-3FE9F25D4F79}" dt="2025-01-26T23:18:42.952" v="64" actId="1076"/>
          <ac:spMkLst>
            <pc:docMk/>
            <pc:sldMk cId="2257222471" sldId="267"/>
            <ac:spMk id="6" creationId="{CFF00198-823C-6717-9BC7-222CEFDAF0A3}"/>
          </ac:spMkLst>
        </pc:spChg>
        <pc:spChg chg="add mod">
          <ac:chgData name="Mackaness, Cedar" userId="0aeed2a8-1c1c-4cf5-9391-d786b651d1cd" providerId="ADAL" clId="{AFE802A5-F4BC-1147-9F36-3FE9F25D4F79}" dt="2025-01-26T23:18:25.838" v="53" actId="767"/>
          <ac:spMkLst>
            <pc:docMk/>
            <pc:sldMk cId="2257222471" sldId="267"/>
            <ac:spMk id="10" creationId="{86C6F5E0-8DC2-AB98-FC88-34111E46BC26}"/>
          </ac:spMkLst>
        </pc:spChg>
        <pc:spChg chg="mod">
          <ac:chgData name="Mackaness, Cedar" userId="0aeed2a8-1c1c-4cf5-9391-d786b651d1cd" providerId="ADAL" clId="{AFE802A5-F4BC-1147-9F36-3FE9F25D4F79}" dt="2025-01-26T23:38:06.897" v="537" actId="1582"/>
          <ac:spMkLst>
            <pc:docMk/>
            <pc:sldMk cId="2257222471" sldId="267"/>
            <ac:spMk id="11" creationId="{53241DA2-0AAB-B992-FD76-A4D829275169}"/>
          </ac:spMkLst>
        </pc:spChg>
        <pc:spChg chg="mod">
          <ac:chgData name="Mackaness, Cedar" userId="0aeed2a8-1c1c-4cf5-9391-d786b651d1cd" providerId="ADAL" clId="{AFE802A5-F4BC-1147-9F36-3FE9F25D4F79}" dt="2025-01-26T23:37:51.716" v="534" actId="1582"/>
          <ac:spMkLst>
            <pc:docMk/>
            <pc:sldMk cId="2257222471" sldId="267"/>
            <ac:spMk id="13" creationId="{79C76620-CDC5-DEF4-5C90-71A76BE7E45B}"/>
          </ac:spMkLst>
        </pc:spChg>
        <pc:spChg chg="mod">
          <ac:chgData name="Mackaness, Cedar" userId="0aeed2a8-1c1c-4cf5-9391-d786b651d1cd" providerId="ADAL" clId="{AFE802A5-F4BC-1147-9F36-3FE9F25D4F79}" dt="2025-01-26T23:37:55.811" v="535" actId="1582"/>
          <ac:spMkLst>
            <pc:docMk/>
            <pc:sldMk cId="2257222471" sldId="267"/>
            <ac:spMk id="14" creationId="{3FA59361-F4A8-3380-A861-93CE5334895D}"/>
          </ac:spMkLst>
        </pc:spChg>
        <pc:spChg chg="mod">
          <ac:chgData name="Mackaness, Cedar" userId="0aeed2a8-1c1c-4cf5-9391-d786b651d1cd" providerId="ADAL" clId="{AFE802A5-F4BC-1147-9F36-3FE9F25D4F79}" dt="2025-01-26T23:37:46.270" v="533" actId="1582"/>
          <ac:spMkLst>
            <pc:docMk/>
            <pc:sldMk cId="2257222471" sldId="267"/>
            <ac:spMk id="15" creationId="{80E2B1DF-E4C4-9EE1-2ADA-84FA41DCB33F}"/>
          </ac:spMkLst>
        </pc:spChg>
        <pc:spChg chg="del">
          <ac:chgData name="Mackaness, Cedar" userId="0aeed2a8-1c1c-4cf5-9391-d786b651d1cd" providerId="ADAL" clId="{AFE802A5-F4BC-1147-9F36-3FE9F25D4F79}" dt="2025-01-26T23:21:17.897" v="81" actId="478"/>
          <ac:spMkLst>
            <pc:docMk/>
            <pc:sldMk cId="2257222471" sldId="267"/>
            <ac:spMk id="48" creationId="{0D64A70A-3445-C905-4203-EFAB9A40857F}"/>
          </ac:spMkLst>
        </pc:spChg>
      </pc:sldChg>
      <pc:sldChg chg="addSp delSp modSp add mod setBg addAnim delAnim">
        <pc:chgData name="Mackaness, Cedar" userId="0aeed2a8-1c1c-4cf5-9391-d786b651d1cd" providerId="ADAL" clId="{AFE802A5-F4BC-1147-9F36-3FE9F25D4F79}" dt="2025-01-26T23:33:24.051" v="356" actId="20577"/>
        <pc:sldMkLst>
          <pc:docMk/>
          <pc:sldMk cId="747256223" sldId="268"/>
        </pc:sldMkLst>
        <pc:spChg chg="mod ord">
          <ac:chgData name="Mackaness, Cedar" userId="0aeed2a8-1c1c-4cf5-9391-d786b651d1cd" providerId="ADAL" clId="{AFE802A5-F4BC-1147-9F36-3FE9F25D4F79}" dt="2025-01-26T23:33:24.051" v="356" actId="20577"/>
          <ac:spMkLst>
            <pc:docMk/>
            <pc:sldMk cId="747256223" sldId="268"/>
            <ac:spMk id="2" creationId="{61620590-D426-6736-93AF-705844112230}"/>
          </ac:spMkLst>
        </pc:spChg>
        <pc:spChg chg="add del">
          <ac:chgData name="Mackaness, Cedar" userId="0aeed2a8-1c1c-4cf5-9391-d786b651d1cd" providerId="ADAL" clId="{AFE802A5-F4BC-1147-9F36-3FE9F25D4F79}" dt="2025-01-26T23:26:50.856" v="102" actId="26606"/>
          <ac:spMkLst>
            <pc:docMk/>
            <pc:sldMk cId="747256223" sldId="268"/>
            <ac:spMk id="10" creationId="{E91DC736-0EF8-4F87-9146-EBF1D2EE4D3D}"/>
          </ac:spMkLst>
        </pc:spChg>
        <pc:spChg chg="add del">
          <ac:chgData name="Mackaness, Cedar" userId="0aeed2a8-1c1c-4cf5-9391-d786b651d1cd" providerId="ADAL" clId="{AFE802A5-F4BC-1147-9F36-3FE9F25D4F79}" dt="2025-01-26T23:26:50.856" v="102" actId="26606"/>
          <ac:spMkLst>
            <pc:docMk/>
            <pc:sldMk cId="747256223" sldId="268"/>
            <ac:spMk id="12" creationId="{097CD68E-23E3-4007-8847-CD0944C4F7BE}"/>
          </ac:spMkLst>
        </pc:spChg>
        <pc:spChg chg="add del">
          <ac:chgData name="Mackaness, Cedar" userId="0aeed2a8-1c1c-4cf5-9391-d786b651d1cd" providerId="ADAL" clId="{AFE802A5-F4BC-1147-9F36-3FE9F25D4F79}" dt="2025-01-26T23:26:50.856" v="102" actId="26606"/>
          <ac:spMkLst>
            <pc:docMk/>
            <pc:sldMk cId="747256223" sldId="268"/>
            <ac:spMk id="14" creationId="{AF2F604E-43BE-4DC3-B983-E071523364F8}"/>
          </ac:spMkLst>
        </pc:spChg>
        <pc:spChg chg="add del">
          <ac:chgData name="Mackaness, Cedar" userId="0aeed2a8-1c1c-4cf5-9391-d786b651d1cd" providerId="ADAL" clId="{AFE802A5-F4BC-1147-9F36-3FE9F25D4F79}" dt="2025-01-26T23:26:50.856" v="102" actId="26606"/>
          <ac:spMkLst>
            <pc:docMk/>
            <pc:sldMk cId="747256223" sldId="268"/>
            <ac:spMk id="16" creationId="{08C9B587-E65E-4B52-B37C-ABEBB6E87928}"/>
          </ac:spMkLst>
        </pc:spChg>
        <pc:spChg chg="add del">
          <ac:chgData name="Mackaness, Cedar" userId="0aeed2a8-1c1c-4cf5-9391-d786b651d1cd" providerId="ADAL" clId="{AFE802A5-F4BC-1147-9F36-3FE9F25D4F79}" dt="2025-01-26T23:28:56.655" v="292" actId="26606"/>
          <ac:spMkLst>
            <pc:docMk/>
            <pc:sldMk cId="747256223" sldId="268"/>
            <ac:spMk id="18" creationId="{ECC07320-C2CA-4E29-8481-9D9E143C7788}"/>
          </ac:spMkLst>
        </pc:spChg>
        <pc:spChg chg="add del">
          <ac:chgData name="Mackaness, Cedar" userId="0aeed2a8-1c1c-4cf5-9391-d786b651d1cd" providerId="ADAL" clId="{AFE802A5-F4BC-1147-9F36-3FE9F25D4F79}" dt="2025-01-26T23:28:56.655" v="292" actId="26606"/>
          <ac:spMkLst>
            <pc:docMk/>
            <pc:sldMk cId="747256223" sldId="268"/>
            <ac:spMk id="19" creationId="{178FB36B-5BFE-42CA-BC60-1115E0D95EEC}"/>
          </ac:spMkLst>
        </pc:spChg>
        <pc:spChg chg="add del">
          <ac:chgData name="Mackaness, Cedar" userId="0aeed2a8-1c1c-4cf5-9391-d786b651d1cd" providerId="ADAL" clId="{AFE802A5-F4BC-1147-9F36-3FE9F25D4F79}" dt="2025-01-26T23:28:56.655" v="292" actId="26606"/>
          <ac:spMkLst>
            <pc:docMk/>
            <pc:sldMk cId="747256223" sldId="268"/>
            <ac:spMk id="24" creationId="{7DA3C418-758E-4180-A5D0-8655D6804587}"/>
          </ac:spMkLst>
        </pc:spChg>
        <pc:spChg chg="add del">
          <ac:chgData name="Mackaness, Cedar" userId="0aeed2a8-1c1c-4cf5-9391-d786b651d1cd" providerId="ADAL" clId="{AFE802A5-F4BC-1147-9F36-3FE9F25D4F79}" dt="2025-01-26T23:28:56.655" v="292" actId="26606"/>
          <ac:spMkLst>
            <pc:docMk/>
            <pc:sldMk cId="747256223" sldId="268"/>
            <ac:spMk id="26" creationId="{28C8EF06-5EC3-4883-AFAF-D74FF46550FB}"/>
          </ac:spMkLst>
        </pc:spChg>
        <pc:picChg chg="del mod">
          <ac:chgData name="Mackaness, Cedar" userId="0aeed2a8-1c1c-4cf5-9391-d786b651d1cd" providerId="ADAL" clId="{AFE802A5-F4BC-1147-9F36-3FE9F25D4F79}" dt="2025-01-26T23:25:59.660" v="97" actId="478"/>
          <ac:picMkLst>
            <pc:docMk/>
            <pc:sldMk cId="747256223" sldId="268"/>
            <ac:picMk id="4" creationId="{72557321-EAAF-6D22-7159-7055883DA894}"/>
          </ac:picMkLst>
        </pc:picChg>
        <pc:picChg chg="add mod">
          <ac:chgData name="Mackaness, Cedar" userId="0aeed2a8-1c1c-4cf5-9391-d786b651d1cd" providerId="ADAL" clId="{AFE802A5-F4BC-1147-9F36-3FE9F25D4F79}" dt="2025-01-26T23:29:11.668" v="293" actId="1076"/>
          <ac:picMkLst>
            <pc:docMk/>
            <pc:sldMk cId="747256223" sldId="268"/>
            <ac:picMk id="5" creationId="{A06D6080-0A0F-60B0-CA9B-4917821F60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95AB4-1156-B94C-AC1D-284FD8FD17F9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DC90-6FBC-6146-948C-BF1DD3FD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4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DC90-6FBC-6146-948C-BF1DD3FDB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DC90-6FBC-6146-948C-BF1DD3FDB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9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4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9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8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7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7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2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7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9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7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30.png"/><Relationship Id="rId8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nio.com/pt/paisagens/cachoeiras/natureza-agua-paisagem-rio-corrego-cachoeira-madeira-musgo" TargetMode="Externa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rd's eye view of a river in a lush forest">
            <a:extLst>
              <a:ext uri="{FF2B5EF4-FFF2-40B4-BE49-F238E27FC236}">
                <a16:creationId xmlns:a16="http://schemas.microsoft.com/office/drawing/2014/main" id="{2B229C27-AEBF-322C-B2D1-362AACF3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08334-18E6-9440-7662-419E51EFA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Parasite and Host Diversity in Flowing Tropical Waters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(The dream)</a:t>
            </a:r>
          </a:p>
        </p:txBody>
      </p:sp>
    </p:spTree>
    <p:extLst>
      <p:ext uri="{BB962C8B-B14F-4D97-AF65-F5344CB8AC3E}">
        <p14:creationId xmlns:p14="http://schemas.microsoft.com/office/powerpoint/2010/main" val="126202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6408E-8B7A-F9D4-9D55-8EC9F1BF3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FB16F4F-721F-50E3-0A5B-D47D563C4FB0}"/>
              </a:ext>
            </a:extLst>
          </p:cNvPr>
          <p:cNvSpPr/>
          <p:nvPr/>
        </p:nvSpPr>
        <p:spPr>
          <a:xfrm>
            <a:off x="6014730" y="3174585"/>
            <a:ext cx="2252869" cy="955120"/>
          </a:xfrm>
          <a:custGeom>
            <a:avLst/>
            <a:gdLst>
              <a:gd name="connsiteX0" fmla="*/ 0 w 1696278"/>
              <a:gd name="connsiteY0" fmla="*/ 1152940 h 1153903"/>
              <a:gd name="connsiteX1" fmla="*/ 331304 w 1696278"/>
              <a:gd name="connsiteY1" fmla="*/ 1113183 h 1153903"/>
              <a:gd name="connsiteX2" fmla="*/ 662608 w 1696278"/>
              <a:gd name="connsiteY2" fmla="*/ 887896 h 1153903"/>
              <a:gd name="connsiteX3" fmla="*/ 715617 w 1696278"/>
              <a:gd name="connsiteY3" fmla="*/ 357809 h 1153903"/>
              <a:gd name="connsiteX4" fmla="*/ 1020417 w 1696278"/>
              <a:gd name="connsiteY4" fmla="*/ 106018 h 1153903"/>
              <a:gd name="connsiteX5" fmla="*/ 1696278 w 1696278"/>
              <a:gd name="connsiteY5" fmla="*/ 0 h 115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6278" h="1153903">
                <a:moveTo>
                  <a:pt x="0" y="1152940"/>
                </a:moveTo>
                <a:cubicBezTo>
                  <a:pt x="110434" y="1155148"/>
                  <a:pt x="220869" y="1157357"/>
                  <a:pt x="331304" y="1113183"/>
                </a:cubicBezTo>
                <a:cubicBezTo>
                  <a:pt x="441739" y="1069009"/>
                  <a:pt x="598556" y="1013792"/>
                  <a:pt x="662608" y="887896"/>
                </a:cubicBezTo>
                <a:cubicBezTo>
                  <a:pt x="726660" y="762000"/>
                  <a:pt x="655982" y="488122"/>
                  <a:pt x="715617" y="357809"/>
                </a:cubicBezTo>
                <a:cubicBezTo>
                  <a:pt x="775252" y="227496"/>
                  <a:pt x="856974" y="165653"/>
                  <a:pt x="1020417" y="106018"/>
                </a:cubicBezTo>
                <a:cubicBezTo>
                  <a:pt x="1183861" y="46383"/>
                  <a:pt x="1440069" y="23191"/>
                  <a:pt x="1696278" y="0"/>
                </a:cubicBezTo>
              </a:path>
            </a:pathLst>
          </a:cu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01BF9A-D280-9434-1E06-0ED6E1347BAE}"/>
              </a:ext>
            </a:extLst>
          </p:cNvPr>
          <p:cNvSpPr/>
          <p:nvPr/>
        </p:nvSpPr>
        <p:spPr>
          <a:xfrm rot="14842738">
            <a:off x="3950400" y="1384851"/>
            <a:ext cx="1696278" cy="1153903"/>
          </a:xfrm>
          <a:custGeom>
            <a:avLst/>
            <a:gdLst>
              <a:gd name="connsiteX0" fmla="*/ 0 w 1696278"/>
              <a:gd name="connsiteY0" fmla="*/ 1152940 h 1153903"/>
              <a:gd name="connsiteX1" fmla="*/ 331304 w 1696278"/>
              <a:gd name="connsiteY1" fmla="*/ 1113183 h 1153903"/>
              <a:gd name="connsiteX2" fmla="*/ 662608 w 1696278"/>
              <a:gd name="connsiteY2" fmla="*/ 887896 h 1153903"/>
              <a:gd name="connsiteX3" fmla="*/ 715617 w 1696278"/>
              <a:gd name="connsiteY3" fmla="*/ 357809 h 1153903"/>
              <a:gd name="connsiteX4" fmla="*/ 1020417 w 1696278"/>
              <a:gd name="connsiteY4" fmla="*/ 106018 h 1153903"/>
              <a:gd name="connsiteX5" fmla="*/ 1696278 w 1696278"/>
              <a:gd name="connsiteY5" fmla="*/ 0 h 115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6278" h="1153903">
                <a:moveTo>
                  <a:pt x="0" y="1152940"/>
                </a:moveTo>
                <a:cubicBezTo>
                  <a:pt x="110434" y="1155148"/>
                  <a:pt x="220869" y="1157357"/>
                  <a:pt x="331304" y="1113183"/>
                </a:cubicBezTo>
                <a:cubicBezTo>
                  <a:pt x="441739" y="1069009"/>
                  <a:pt x="598556" y="1013792"/>
                  <a:pt x="662608" y="887896"/>
                </a:cubicBezTo>
                <a:cubicBezTo>
                  <a:pt x="726660" y="762000"/>
                  <a:pt x="655982" y="488122"/>
                  <a:pt x="715617" y="357809"/>
                </a:cubicBezTo>
                <a:cubicBezTo>
                  <a:pt x="775252" y="227496"/>
                  <a:pt x="856974" y="165653"/>
                  <a:pt x="1020417" y="106018"/>
                </a:cubicBezTo>
                <a:cubicBezTo>
                  <a:pt x="1183861" y="46383"/>
                  <a:pt x="1440069" y="23191"/>
                  <a:pt x="1696278" y="0"/>
                </a:cubicBezTo>
              </a:path>
            </a:pathLst>
          </a:cu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2CD6B0-8B5A-CBCC-79C5-6910F24ED9B8}"/>
              </a:ext>
            </a:extLst>
          </p:cNvPr>
          <p:cNvSpPr/>
          <p:nvPr/>
        </p:nvSpPr>
        <p:spPr>
          <a:xfrm>
            <a:off x="4346861" y="4756663"/>
            <a:ext cx="1934818" cy="650224"/>
          </a:xfrm>
          <a:custGeom>
            <a:avLst/>
            <a:gdLst>
              <a:gd name="connsiteX0" fmla="*/ 1934818 w 1934818"/>
              <a:gd name="connsiteY0" fmla="*/ 186398 h 650224"/>
              <a:gd name="connsiteX1" fmla="*/ 1417983 w 1934818"/>
              <a:gd name="connsiteY1" fmla="*/ 867 h 650224"/>
              <a:gd name="connsiteX2" fmla="*/ 715618 w 1934818"/>
              <a:gd name="connsiteY2" fmla="*/ 133389 h 650224"/>
              <a:gd name="connsiteX3" fmla="*/ 463827 w 1934818"/>
              <a:gd name="connsiteY3" fmla="*/ 491198 h 650224"/>
              <a:gd name="connsiteX4" fmla="*/ 0 w 1934818"/>
              <a:gd name="connsiteY4" fmla="*/ 650224 h 6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818" h="650224">
                <a:moveTo>
                  <a:pt x="1934818" y="186398"/>
                </a:moveTo>
                <a:cubicBezTo>
                  <a:pt x="1778000" y="98050"/>
                  <a:pt x="1621183" y="9702"/>
                  <a:pt x="1417983" y="867"/>
                </a:cubicBezTo>
                <a:cubicBezTo>
                  <a:pt x="1214783" y="-7968"/>
                  <a:pt x="874644" y="51667"/>
                  <a:pt x="715618" y="133389"/>
                </a:cubicBezTo>
                <a:cubicBezTo>
                  <a:pt x="556592" y="215111"/>
                  <a:pt x="583097" y="405059"/>
                  <a:pt x="463827" y="491198"/>
                </a:cubicBezTo>
                <a:cubicBezTo>
                  <a:pt x="344557" y="577337"/>
                  <a:pt x="172278" y="613780"/>
                  <a:pt x="0" y="650224"/>
                </a:cubicBezTo>
              </a:path>
            </a:pathLst>
          </a:cu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FF00198-823C-6717-9BC7-222CEFDAF0A3}"/>
              </a:ext>
            </a:extLst>
          </p:cNvPr>
          <p:cNvSpPr/>
          <p:nvPr/>
        </p:nvSpPr>
        <p:spPr>
          <a:xfrm>
            <a:off x="5685002" y="-106016"/>
            <a:ext cx="1854464" cy="7076660"/>
          </a:xfrm>
          <a:custGeom>
            <a:avLst/>
            <a:gdLst>
              <a:gd name="connsiteX0" fmla="*/ 647100 w 1854464"/>
              <a:gd name="connsiteY0" fmla="*/ 6523463 h 6523463"/>
              <a:gd name="connsiteX1" fmla="*/ 825519 w 1854464"/>
              <a:gd name="connsiteY1" fmla="*/ 6300439 h 6523463"/>
              <a:gd name="connsiteX2" fmla="*/ 1193509 w 1854464"/>
              <a:gd name="connsiteY2" fmla="*/ 5809785 h 6523463"/>
              <a:gd name="connsiteX3" fmla="*/ 1037392 w 1854464"/>
              <a:gd name="connsiteY3" fmla="*/ 5140712 h 6523463"/>
              <a:gd name="connsiteX4" fmla="*/ 535588 w 1854464"/>
              <a:gd name="connsiteY4" fmla="*/ 4393580 h 6523463"/>
              <a:gd name="connsiteX5" fmla="*/ 329 w 1854464"/>
              <a:gd name="connsiteY5" fmla="*/ 2598234 h 6523463"/>
              <a:gd name="connsiteX6" fmla="*/ 613646 w 1854464"/>
              <a:gd name="connsiteY6" fmla="*/ 1148576 h 6523463"/>
              <a:gd name="connsiteX7" fmla="*/ 1739919 w 1854464"/>
              <a:gd name="connsiteY7" fmla="*/ 880946 h 6523463"/>
              <a:gd name="connsiteX8" fmla="*/ 1817978 w 1854464"/>
              <a:gd name="connsiteY8" fmla="*/ 0 h 652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464" h="6523463">
                <a:moveTo>
                  <a:pt x="647100" y="6523463"/>
                </a:moveTo>
                <a:cubicBezTo>
                  <a:pt x="690775" y="6471424"/>
                  <a:pt x="734451" y="6419385"/>
                  <a:pt x="825519" y="6300439"/>
                </a:cubicBezTo>
                <a:cubicBezTo>
                  <a:pt x="916587" y="6181493"/>
                  <a:pt x="1158197" y="6003073"/>
                  <a:pt x="1193509" y="5809785"/>
                </a:cubicBezTo>
                <a:cubicBezTo>
                  <a:pt x="1228821" y="5616497"/>
                  <a:pt x="1147046" y="5376746"/>
                  <a:pt x="1037392" y="5140712"/>
                </a:cubicBezTo>
                <a:cubicBezTo>
                  <a:pt x="927739" y="4904678"/>
                  <a:pt x="708432" y="4817326"/>
                  <a:pt x="535588" y="4393580"/>
                </a:cubicBezTo>
                <a:cubicBezTo>
                  <a:pt x="362744" y="3969834"/>
                  <a:pt x="-12681" y="3139068"/>
                  <a:pt x="329" y="2598234"/>
                </a:cubicBezTo>
                <a:cubicBezTo>
                  <a:pt x="13339" y="2057400"/>
                  <a:pt x="323714" y="1434791"/>
                  <a:pt x="613646" y="1148576"/>
                </a:cubicBezTo>
                <a:cubicBezTo>
                  <a:pt x="903578" y="862361"/>
                  <a:pt x="1539197" y="1072375"/>
                  <a:pt x="1739919" y="880946"/>
                </a:cubicBezTo>
                <a:cubicBezTo>
                  <a:pt x="1940641" y="689517"/>
                  <a:pt x="1816120" y="146824"/>
                  <a:pt x="1817978" y="0"/>
                </a:cubicBezTo>
              </a:path>
            </a:pathLst>
          </a:custGeom>
          <a:ln w="1524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41DA2-0AAB-B992-FD76-A4D829275169}"/>
              </a:ext>
            </a:extLst>
          </p:cNvPr>
          <p:cNvSpPr/>
          <p:nvPr/>
        </p:nvSpPr>
        <p:spPr>
          <a:xfrm>
            <a:off x="8376717" y="2425886"/>
            <a:ext cx="2853517" cy="1509881"/>
          </a:xfrm>
          <a:prstGeom prst="ellipse">
            <a:avLst/>
          </a:prstGeom>
          <a:noFill/>
          <a:ln w="762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76620-CDC5-DEF4-5C90-71A76BE7E45B}"/>
              </a:ext>
            </a:extLst>
          </p:cNvPr>
          <p:cNvSpPr/>
          <p:nvPr/>
        </p:nvSpPr>
        <p:spPr>
          <a:xfrm>
            <a:off x="978665" y="645894"/>
            <a:ext cx="2853517" cy="1509881"/>
          </a:xfrm>
          <a:prstGeom prst="ellipse">
            <a:avLst/>
          </a:prstGeom>
          <a:noFill/>
          <a:ln w="762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A59361-F4A8-3380-A861-93CE5334895D}"/>
              </a:ext>
            </a:extLst>
          </p:cNvPr>
          <p:cNvSpPr/>
          <p:nvPr/>
        </p:nvSpPr>
        <p:spPr>
          <a:xfrm>
            <a:off x="1390890" y="4702225"/>
            <a:ext cx="2853517" cy="1509881"/>
          </a:xfrm>
          <a:prstGeom prst="ellipse">
            <a:avLst/>
          </a:prstGeom>
          <a:noFill/>
          <a:ln w="762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E2B1DF-E4C4-9EE1-2ADA-84FA41DCB33F}"/>
              </a:ext>
            </a:extLst>
          </p:cNvPr>
          <p:cNvSpPr/>
          <p:nvPr/>
        </p:nvSpPr>
        <p:spPr>
          <a:xfrm>
            <a:off x="7662235" y="168821"/>
            <a:ext cx="2853517" cy="1509881"/>
          </a:xfrm>
          <a:prstGeom prst="ellipse">
            <a:avLst/>
          </a:prstGeom>
          <a:noFill/>
          <a:ln w="762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Fish outline">
            <a:extLst>
              <a:ext uri="{FF2B5EF4-FFF2-40B4-BE49-F238E27FC236}">
                <a16:creationId xmlns:a16="http://schemas.microsoft.com/office/drawing/2014/main" id="{111FF11F-9459-853A-A374-254C691DB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9396" y="2700285"/>
            <a:ext cx="706018" cy="706018"/>
          </a:xfrm>
          <a:prstGeom prst="rect">
            <a:avLst/>
          </a:prstGeom>
        </p:spPr>
      </p:pic>
      <p:pic>
        <p:nvPicPr>
          <p:cNvPr id="19" name="Graphic 18" descr="Bug outline">
            <a:extLst>
              <a:ext uri="{FF2B5EF4-FFF2-40B4-BE49-F238E27FC236}">
                <a16:creationId xmlns:a16="http://schemas.microsoft.com/office/drawing/2014/main" id="{2F75E6EF-6A16-0B99-67E9-41F79D25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8388" y="3174584"/>
            <a:ext cx="440101" cy="440101"/>
          </a:xfrm>
          <a:prstGeom prst="rect">
            <a:avLst/>
          </a:prstGeom>
        </p:spPr>
      </p:pic>
      <p:pic>
        <p:nvPicPr>
          <p:cNvPr id="20" name="Graphic 19" descr="Fish outline">
            <a:extLst>
              <a:ext uri="{FF2B5EF4-FFF2-40B4-BE49-F238E27FC236}">
                <a16:creationId xmlns:a16="http://schemas.microsoft.com/office/drawing/2014/main" id="{8CAE2712-DBF8-BA60-67BD-050020EFB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4532" y="2377604"/>
            <a:ext cx="706018" cy="706018"/>
          </a:xfrm>
          <a:prstGeom prst="rect">
            <a:avLst/>
          </a:prstGeom>
        </p:spPr>
      </p:pic>
      <p:pic>
        <p:nvPicPr>
          <p:cNvPr id="21" name="Graphic 20" descr="Fish outline">
            <a:extLst>
              <a:ext uri="{FF2B5EF4-FFF2-40B4-BE49-F238E27FC236}">
                <a16:creationId xmlns:a16="http://schemas.microsoft.com/office/drawing/2014/main" id="{FF50330B-6C3B-9030-66E9-779CDE6CB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4877" y="315422"/>
            <a:ext cx="706018" cy="706018"/>
          </a:xfrm>
          <a:prstGeom prst="rect">
            <a:avLst/>
          </a:prstGeom>
        </p:spPr>
      </p:pic>
      <p:pic>
        <p:nvPicPr>
          <p:cNvPr id="23" name="Graphic 22" descr="Fish outline">
            <a:extLst>
              <a:ext uri="{FF2B5EF4-FFF2-40B4-BE49-F238E27FC236}">
                <a16:creationId xmlns:a16="http://schemas.microsoft.com/office/drawing/2014/main" id="{FEA9F37E-5314-D386-74DD-8958D6591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7422" y="706320"/>
            <a:ext cx="706018" cy="706018"/>
          </a:xfrm>
          <a:prstGeom prst="rect">
            <a:avLst/>
          </a:prstGeom>
        </p:spPr>
      </p:pic>
      <p:pic>
        <p:nvPicPr>
          <p:cNvPr id="24" name="Graphic 23" descr="Fish outline">
            <a:extLst>
              <a:ext uri="{FF2B5EF4-FFF2-40B4-BE49-F238E27FC236}">
                <a16:creationId xmlns:a16="http://schemas.microsoft.com/office/drawing/2014/main" id="{5599B5AD-763D-731F-A1F1-46502A6F2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867" y="1005330"/>
            <a:ext cx="706018" cy="706018"/>
          </a:xfrm>
          <a:prstGeom prst="rect">
            <a:avLst/>
          </a:prstGeom>
        </p:spPr>
      </p:pic>
      <p:pic>
        <p:nvPicPr>
          <p:cNvPr id="25" name="Graphic 24" descr="Fish outline">
            <a:extLst>
              <a:ext uri="{FF2B5EF4-FFF2-40B4-BE49-F238E27FC236}">
                <a16:creationId xmlns:a16="http://schemas.microsoft.com/office/drawing/2014/main" id="{BAD0BEC9-13B3-DD5C-104F-1A3AF0544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04755" y="521072"/>
            <a:ext cx="706018" cy="706018"/>
          </a:xfrm>
          <a:prstGeom prst="rect">
            <a:avLst/>
          </a:prstGeom>
        </p:spPr>
      </p:pic>
      <p:pic>
        <p:nvPicPr>
          <p:cNvPr id="26" name="Graphic 25" descr="Bug outline">
            <a:extLst>
              <a:ext uri="{FF2B5EF4-FFF2-40B4-BE49-F238E27FC236}">
                <a16:creationId xmlns:a16="http://schemas.microsoft.com/office/drawing/2014/main" id="{FF1F1DAC-42B9-FC47-6836-5297B28819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05709" y="654030"/>
            <a:ext cx="440101" cy="440101"/>
          </a:xfrm>
          <a:prstGeom prst="rect">
            <a:avLst/>
          </a:prstGeom>
        </p:spPr>
      </p:pic>
      <p:pic>
        <p:nvPicPr>
          <p:cNvPr id="29" name="Graphic 28" descr="Fish outline">
            <a:extLst>
              <a:ext uri="{FF2B5EF4-FFF2-40B4-BE49-F238E27FC236}">
                <a16:creationId xmlns:a16="http://schemas.microsoft.com/office/drawing/2014/main" id="{05052881-F812-B85B-B79E-5740A3EB7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981" y="5457165"/>
            <a:ext cx="706018" cy="706018"/>
          </a:xfrm>
          <a:prstGeom prst="rect">
            <a:avLst/>
          </a:prstGeom>
        </p:spPr>
      </p:pic>
      <p:pic>
        <p:nvPicPr>
          <p:cNvPr id="30" name="Graphic 29" descr="Fish outline">
            <a:extLst>
              <a:ext uri="{FF2B5EF4-FFF2-40B4-BE49-F238E27FC236}">
                <a16:creationId xmlns:a16="http://schemas.microsoft.com/office/drawing/2014/main" id="{46FDDFE0-21DC-B29C-399D-48D5A8F97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2654" y="4872618"/>
            <a:ext cx="706018" cy="706018"/>
          </a:xfrm>
          <a:prstGeom prst="rect">
            <a:avLst/>
          </a:prstGeom>
        </p:spPr>
      </p:pic>
      <p:pic>
        <p:nvPicPr>
          <p:cNvPr id="31" name="Graphic 30" descr="Fish outline">
            <a:extLst>
              <a:ext uri="{FF2B5EF4-FFF2-40B4-BE49-F238E27FC236}">
                <a16:creationId xmlns:a16="http://schemas.microsoft.com/office/drawing/2014/main" id="{A2753726-DA48-CCBC-FA9F-527BCFE2E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4263" y="986444"/>
            <a:ext cx="706018" cy="706018"/>
          </a:xfrm>
          <a:prstGeom prst="rect">
            <a:avLst/>
          </a:prstGeom>
        </p:spPr>
      </p:pic>
      <p:pic>
        <p:nvPicPr>
          <p:cNvPr id="32" name="Graphic 31" descr="Fish outline">
            <a:extLst>
              <a:ext uri="{FF2B5EF4-FFF2-40B4-BE49-F238E27FC236}">
                <a16:creationId xmlns:a16="http://schemas.microsoft.com/office/drawing/2014/main" id="{9E9DEB53-D82B-A4B6-E3B0-5837CD2A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5622" y="573346"/>
            <a:ext cx="706018" cy="706018"/>
          </a:xfrm>
          <a:prstGeom prst="rect">
            <a:avLst/>
          </a:prstGeom>
        </p:spPr>
      </p:pic>
      <p:pic>
        <p:nvPicPr>
          <p:cNvPr id="33" name="Graphic 32" descr="Bug outline">
            <a:extLst>
              <a:ext uri="{FF2B5EF4-FFF2-40B4-BE49-F238E27FC236}">
                <a16:creationId xmlns:a16="http://schemas.microsoft.com/office/drawing/2014/main" id="{788D2A34-FE2F-A6B3-CCCF-07C2CA3065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4260" y="2798390"/>
            <a:ext cx="440101" cy="440101"/>
          </a:xfrm>
          <a:prstGeom prst="rect">
            <a:avLst/>
          </a:prstGeom>
        </p:spPr>
      </p:pic>
      <p:pic>
        <p:nvPicPr>
          <p:cNvPr id="35" name="Graphic 34" descr="Bug outline">
            <a:extLst>
              <a:ext uri="{FF2B5EF4-FFF2-40B4-BE49-F238E27FC236}">
                <a16:creationId xmlns:a16="http://schemas.microsoft.com/office/drawing/2014/main" id="{06257444-3D66-E7DF-8F0E-9BCE1055AE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54028" y="899352"/>
            <a:ext cx="440101" cy="440101"/>
          </a:xfrm>
          <a:prstGeom prst="rect">
            <a:avLst/>
          </a:prstGeom>
        </p:spPr>
      </p:pic>
      <p:pic>
        <p:nvPicPr>
          <p:cNvPr id="36" name="Graphic 35" descr="Bug outline">
            <a:extLst>
              <a:ext uri="{FF2B5EF4-FFF2-40B4-BE49-F238E27FC236}">
                <a16:creationId xmlns:a16="http://schemas.microsoft.com/office/drawing/2014/main" id="{49338148-1A16-6C8E-ACA5-6E1C9F5EEF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88042" y="3148343"/>
            <a:ext cx="440101" cy="440101"/>
          </a:xfrm>
          <a:prstGeom prst="rect">
            <a:avLst/>
          </a:prstGeom>
        </p:spPr>
      </p:pic>
      <p:pic>
        <p:nvPicPr>
          <p:cNvPr id="39" name="Graphic 38" descr="Bug outline">
            <a:extLst>
              <a:ext uri="{FF2B5EF4-FFF2-40B4-BE49-F238E27FC236}">
                <a16:creationId xmlns:a16="http://schemas.microsoft.com/office/drawing/2014/main" id="{9FBF7B3B-3AFF-16E9-AD4A-4B54470C4F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3305" y="4843876"/>
            <a:ext cx="440101" cy="440101"/>
          </a:xfrm>
          <a:prstGeom prst="rect">
            <a:avLst/>
          </a:prstGeom>
        </p:spPr>
      </p:pic>
      <p:pic>
        <p:nvPicPr>
          <p:cNvPr id="40" name="Graphic 39" descr="Bug outline">
            <a:extLst>
              <a:ext uri="{FF2B5EF4-FFF2-40B4-BE49-F238E27FC236}">
                <a16:creationId xmlns:a16="http://schemas.microsoft.com/office/drawing/2014/main" id="{22ED5C27-94B4-25E9-2951-91758FE5A8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19260" y="5358585"/>
            <a:ext cx="440101" cy="440101"/>
          </a:xfrm>
          <a:prstGeom prst="rect">
            <a:avLst/>
          </a:prstGeom>
        </p:spPr>
      </p:pic>
      <p:pic>
        <p:nvPicPr>
          <p:cNvPr id="42" name="Graphic 41" descr="Bug outline">
            <a:extLst>
              <a:ext uri="{FF2B5EF4-FFF2-40B4-BE49-F238E27FC236}">
                <a16:creationId xmlns:a16="http://schemas.microsoft.com/office/drawing/2014/main" id="{C4784B38-BEA5-D475-9F85-B3C04BF1BE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90960" y="5523217"/>
            <a:ext cx="440101" cy="440101"/>
          </a:xfrm>
          <a:prstGeom prst="rect">
            <a:avLst/>
          </a:prstGeom>
        </p:spPr>
      </p:pic>
      <p:pic>
        <p:nvPicPr>
          <p:cNvPr id="43" name="Graphic 42" descr="Bug outline">
            <a:extLst>
              <a:ext uri="{FF2B5EF4-FFF2-40B4-BE49-F238E27FC236}">
                <a16:creationId xmlns:a16="http://schemas.microsoft.com/office/drawing/2014/main" id="{8BAD8E2D-AC9F-00E9-8B4A-E690A1A326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07797" y="1502607"/>
            <a:ext cx="440101" cy="440101"/>
          </a:xfrm>
          <a:prstGeom prst="rect">
            <a:avLst/>
          </a:prstGeom>
        </p:spPr>
      </p:pic>
      <p:pic>
        <p:nvPicPr>
          <p:cNvPr id="44" name="Graphic 43" descr="Bug outline">
            <a:extLst>
              <a:ext uri="{FF2B5EF4-FFF2-40B4-BE49-F238E27FC236}">
                <a16:creationId xmlns:a16="http://schemas.microsoft.com/office/drawing/2014/main" id="{7C329E3E-331F-EEB2-E1BE-95A21C5F82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56957" y="1495623"/>
            <a:ext cx="440101" cy="440101"/>
          </a:xfrm>
          <a:prstGeom prst="rect">
            <a:avLst/>
          </a:prstGeom>
        </p:spPr>
      </p:pic>
      <p:pic>
        <p:nvPicPr>
          <p:cNvPr id="46" name="Graphic 45" descr="Bug outline">
            <a:extLst>
              <a:ext uri="{FF2B5EF4-FFF2-40B4-BE49-F238E27FC236}">
                <a16:creationId xmlns:a16="http://schemas.microsoft.com/office/drawing/2014/main" id="{B4F61169-DEA0-3AD0-FCD8-D67430DB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7009" y="4974502"/>
            <a:ext cx="440101" cy="4401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B8542E9-8447-95C7-1FAF-3D31A82AC45F}"/>
              </a:ext>
            </a:extLst>
          </p:cNvPr>
          <p:cNvSpPr/>
          <p:nvPr/>
        </p:nvSpPr>
        <p:spPr>
          <a:xfrm>
            <a:off x="7050227" y="5028617"/>
            <a:ext cx="2853517" cy="1509881"/>
          </a:xfrm>
          <a:prstGeom prst="ellipse">
            <a:avLst/>
          </a:prstGeom>
          <a:noFill/>
          <a:ln w="762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Fish outline">
            <a:extLst>
              <a:ext uri="{FF2B5EF4-FFF2-40B4-BE49-F238E27FC236}">
                <a16:creationId xmlns:a16="http://schemas.microsoft.com/office/drawing/2014/main" id="{94D2FADE-865E-0EC2-F1DF-DDECFF03F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8624" y="5353636"/>
            <a:ext cx="706018" cy="706018"/>
          </a:xfrm>
          <a:prstGeom prst="rect">
            <a:avLst/>
          </a:prstGeom>
        </p:spPr>
      </p:pic>
      <p:pic>
        <p:nvPicPr>
          <p:cNvPr id="4" name="Graphic 3" descr="Fish outline">
            <a:extLst>
              <a:ext uri="{FF2B5EF4-FFF2-40B4-BE49-F238E27FC236}">
                <a16:creationId xmlns:a16="http://schemas.microsoft.com/office/drawing/2014/main" id="{DE730F78-5AB5-74B1-2C6B-76501D985A8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79731" y="5098416"/>
            <a:ext cx="706018" cy="706018"/>
          </a:xfrm>
          <a:prstGeom prst="rect">
            <a:avLst/>
          </a:prstGeom>
        </p:spPr>
      </p:pic>
      <p:pic>
        <p:nvPicPr>
          <p:cNvPr id="5" name="Graphic 4" descr="Fish outline">
            <a:extLst>
              <a:ext uri="{FF2B5EF4-FFF2-40B4-BE49-F238E27FC236}">
                <a16:creationId xmlns:a16="http://schemas.microsoft.com/office/drawing/2014/main" id="{842D1B90-5F45-0C0C-A5FA-169C9EABDE8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1169" y="5744534"/>
            <a:ext cx="706018" cy="706018"/>
          </a:xfrm>
          <a:prstGeom prst="rect">
            <a:avLst/>
          </a:prstGeom>
        </p:spPr>
      </p:pic>
      <p:pic>
        <p:nvPicPr>
          <p:cNvPr id="18" name="Graphic 17" descr="Fish outline">
            <a:extLst>
              <a:ext uri="{FF2B5EF4-FFF2-40B4-BE49-F238E27FC236}">
                <a16:creationId xmlns:a16="http://schemas.microsoft.com/office/drawing/2014/main" id="{7767F635-3848-BCFA-2EA5-A4B7E3F854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48502" y="5559286"/>
            <a:ext cx="706018" cy="706018"/>
          </a:xfrm>
          <a:prstGeom prst="rect">
            <a:avLst/>
          </a:prstGeom>
        </p:spPr>
      </p:pic>
      <p:pic>
        <p:nvPicPr>
          <p:cNvPr id="41" name="Graphic 40" descr="Bug outline">
            <a:extLst>
              <a:ext uri="{FF2B5EF4-FFF2-40B4-BE49-F238E27FC236}">
                <a16:creationId xmlns:a16="http://schemas.microsoft.com/office/drawing/2014/main" id="{217C04AC-363E-C09E-7920-B22C4A3F39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49456" y="5692244"/>
            <a:ext cx="440101" cy="440101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E1EABDDF-DB68-0DD2-3F35-A9E6C52301BC}"/>
              </a:ext>
            </a:extLst>
          </p:cNvPr>
          <p:cNvSpPr txBox="1">
            <a:spLocks/>
          </p:cNvSpPr>
          <p:nvPr/>
        </p:nvSpPr>
        <p:spPr>
          <a:xfrm>
            <a:off x="378573" y="65302"/>
            <a:ext cx="5592785" cy="53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Host Landscape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91EB0C-B1FE-4167-47C7-AF5F1BF24E79}"/>
              </a:ext>
            </a:extLst>
          </p:cNvPr>
          <p:cNvSpPr txBox="1"/>
          <p:nvPr/>
        </p:nvSpPr>
        <p:spPr>
          <a:xfrm>
            <a:off x="3798597" y="348577"/>
            <a:ext cx="990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Riverscape?</a:t>
            </a:r>
          </a:p>
        </p:txBody>
      </p:sp>
    </p:spTree>
    <p:extLst>
      <p:ext uri="{BB962C8B-B14F-4D97-AF65-F5344CB8AC3E}">
        <p14:creationId xmlns:p14="http://schemas.microsoft.com/office/powerpoint/2010/main" val="225722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8CDB2-4E60-BBD1-D2C7-C693DCF6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fting in a paddle boat at Grand Canyon">
            <a:extLst>
              <a:ext uri="{FF2B5EF4-FFF2-40B4-BE49-F238E27FC236}">
                <a16:creationId xmlns:a16="http://schemas.microsoft.com/office/drawing/2014/main" id="{A06D6080-0A0F-60B0-CA9B-4917821F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/>
        </p:blipFill>
        <p:spPr>
          <a:xfrm>
            <a:off x="-3047" y="-269471"/>
            <a:ext cx="10825629" cy="76778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0590-D426-6736-93AF-7058441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2809" y="1583995"/>
            <a:ext cx="4012958" cy="422578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/>
              <a:t>Microbiome metapopulations in wild and hatchery raised fish </a:t>
            </a:r>
            <a:br>
              <a:rPr lang="en-US" sz="4000" dirty="0"/>
            </a:br>
            <a:r>
              <a:rPr lang="en-US" sz="2000" dirty="0"/>
              <a:t>(the likely reality)</a:t>
            </a:r>
          </a:p>
        </p:txBody>
      </p:sp>
    </p:spTree>
    <p:extLst>
      <p:ext uri="{BB962C8B-B14F-4D97-AF65-F5344CB8AC3E}">
        <p14:creationId xmlns:p14="http://schemas.microsoft.com/office/powerpoint/2010/main" val="74725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fall in a forest&#10;&#10;AI-generated content may be incorrect.">
            <a:extLst>
              <a:ext uri="{FF2B5EF4-FFF2-40B4-BE49-F238E27FC236}">
                <a16:creationId xmlns:a16="http://schemas.microsoft.com/office/drawing/2014/main" id="{F5EF7AD4-0899-176B-56D5-D4E8829FF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3477" r="-1" b="22023"/>
          <a:stretch/>
        </p:blipFill>
        <p:spPr>
          <a:xfrm>
            <a:off x="-2739710" y="-133815"/>
            <a:ext cx="17661280" cy="734586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Graphic 6" descr="DNA with solid fill">
            <a:extLst>
              <a:ext uri="{FF2B5EF4-FFF2-40B4-BE49-F238E27FC236}">
                <a16:creationId xmlns:a16="http://schemas.microsoft.com/office/drawing/2014/main" id="{5FDB20CA-145F-3D34-4CF2-66E322B1BF93}"/>
              </a:ext>
            </a:extLst>
          </p:cNvPr>
          <p:cNvSpPr/>
          <p:nvPr/>
        </p:nvSpPr>
        <p:spPr>
          <a:xfrm>
            <a:off x="8102198" y="4090477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rgbClr val="E0AE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7" descr="DNA with solid fill">
            <a:extLst>
              <a:ext uri="{FF2B5EF4-FFF2-40B4-BE49-F238E27FC236}">
                <a16:creationId xmlns:a16="http://schemas.microsoft.com/office/drawing/2014/main" id="{F6983472-2351-E862-0E1A-41BB309F987A}"/>
              </a:ext>
            </a:extLst>
          </p:cNvPr>
          <p:cNvSpPr/>
          <p:nvPr/>
        </p:nvSpPr>
        <p:spPr>
          <a:xfrm>
            <a:off x="6090930" y="3962423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8" descr="DNA with solid fill">
            <a:extLst>
              <a:ext uri="{FF2B5EF4-FFF2-40B4-BE49-F238E27FC236}">
                <a16:creationId xmlns:a16="http://schemas.microsoft.com/office/drawing/2014/main" id="{996463C7-3D35-3D76-D976-3706CFB4589E}"/>
              </a:ext>
            </a:extLst>
          </p:cNvPr>
          <p:cNvSpPr/>
          <p:nvPr/>
        </p:nvSpPr>
        <p:spPr>
          <a:xfrm>
            <a:off x="7683098" y="2092247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rgbClr val="AE6C0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0" descr="DNA with solid fill">
            <a:extLst>
              <a:ext uri="{FF2B5EF4-FFF2-40B4-BE49-F238E27FC236}">
                <a16:creationId xmlns:a16="http://schemas.microsoft.com/office/drawing/2014/main" id="{1CBB37BB-CC25-E73E-91DB-AAF0DBD74DDB}"/>
              </a:ext>
            </a:extLst>
          </p:cNvPr>
          <p:cNvSpPr/>
          <p:nvPr/>
        </p:nvSpPr>
        <p:spPr>
          <a:xfrm>
            <a:off x="2743029" y="5884790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 descr="DNA with solid fill">
            <a:extLst>
              <a:ext uri="{FF2B5EF4-FFF2-40B4-BE49-F238E27FC236}">
                <a16:creationId xmlns:a16="http://schemas.microsoft.com/office/drawing/2014/main" id="{C9E5B0D7-1C00-8F5D-7A63-F4E30498D0BC}"/>
              </a:ext>
            </a:extLst>
          </p:cNvPr>
          <p:cNvSpPr/>
          <p:nvPr/>
        </p:nvSpPr>
        <p:spPr>
          <a:xfrm>
            <a:off x="9522378" y="3864152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4" descr="DNA with solid fill">
            <a:extLst>
              <a:ext uri="{FF2B5EF4-FFF2-40B4-BE49-F238E27FC236}">
                <a16:creationId xmlns:a16="http://schemas.microsoft.com/office/drawing/2014/main" id="{8B70A9D7-7C8B-B3CD-4742-335432BDFE65}"/>
              </a:ext>
            </a:extLst>
          </p:cNvPr>
          <p:cNvSpPr/>
          <p:nvPr/>
        </p:nvSpPr>
        <p:spPr>
          <a:xfrm>
            <a:off x="3439051" y="2939124"/>
            <a:ext cx="419100" cy="692727"/>
          </a:xfrm>
          <a:custGeom>
            <a:avLst/>
            <a:gdLst>
              <a:gd name="connsiteX0" fmla="*/ 419100 w 419100"/>
              <a:gd name="connsiteY0" fmla="*/ 419100 h 838200"/>
              <a:gd name="connsiteX1" fmla="*/ 269558 w 419100"/>
              <a:gd name="connsiteY1" fmla="*/ 209550 h 838200"/>
              <a:gd name="connsiteX2" fmla="*/ 419100 w 419100"/>
              <a:gd name="connsiteY2" fmla="*/ 0 h 838200"/>
              <a:gd name="connsiteX3" fmla="*/ 361950 w 419100"/>
              <a:gd name="connsiteY3" fmla="*/ 0 h 838200"/>
              <a:gd name="connsiteX4" fmla="*/ 354330 w 419100"/>
              <a:gd name="connsiteY4" fmla="*/ 47625 h 838200"/>
              <a:gd name="connsiteX5" fmla="*/ 64770 w 419100"/>
              <a:gd name="connsiteY5" fmla="*/ 47625 h 838200"/>
              <a:gd name="connsiteX6" fmla="*/ 57150 w 419100"/>
              <a:gd name="connsiteY6" fmla="*/ 0 h 838200"/>
              <a:gd name="connsiteX7" fmla="*/ 0 w 419100"/>
              <a:gd name="connsiteY7" fmla="*/ 0 h 838200"/>
              <a:gd name="connsiteX8" fmla="*/ 149543 w 419100"/>
              <a:gd name="connsiteY8" fmla="*/ 209550 h 838200"/>
              <a:gd name="connsiteX9" fmla="*/ 0 w 419100"/>
              <a:gd name="connsiteY9" fmla="*/ 419100 h 838200"/>
              <a:gd name="connsiteX10" fmla="*/ 149543 w 419100"/>
              <a:gd name="connsiteY10" fmla="*/ 629603 h 838200"/>
              <a:gd name="connsiteX11" fmla="*/ 0 w 419100"/>
              <a:gd name="connsiteY11" fmla="*/ 838200 h 838200"/>
              <a:gd name="connsiteX12" fmla="*/ 57150 w 419100"/>
              <a:gd name="connsiteY12" fmla="*/ 838200 h 838200"/>
              <a:gd name="connsiteX13" fmla="*/ 64770 w 419100"/>
              <a:gd name="connsiteY13" fmla="*/ 790575 h 838200"/>
              <a:gd name="connsiteX14" fmla="*/ 354330 w 419100"/>
              <a:gd name="connsiteY14" fmla="*/ 790575 h 838200"/>
              <a:gd name="connsiteX15" fmla="*/ 361950 w 419100"/>
              <a:gd name="connsiteY15" fmla="*/ 838200 h 838200"/>
              <a:gd name="connsiteX16" fmla="*/ 419100 w 419100"/>
              <a:gd name="connsiteY16" fmla="*/ 838200 h 838200"/>
              <a:gd name="connsiteX17" fmla="*/ 269558 w 419100"/>
              <a:gd name="connsiteY17" fmla="*/ 629603 h 838200"/>
              <a:gd name="connsiteX18" fmla="*/ 419100 w 419100"/>
              <a:gd name="connsiteY18" fmla="*/ 419100 h 838200"/>
              <a:gd name="connsiteX19" fmla="*/ 57150 w 419100"/>
              <a:gd name="connsiteY19" fmla="*/ 419100 h 838200"/>
              <a:gd name="connsiteX20" fmla="*/ 64770 w 419100"/>
              <a:gd name="connsiteY20" fmla="*/ 371475 h 838200"/>
              <a:gd name="connsiteX21" fmla="*/ 355283 w 419100"/>
              <a:gd name="connsiteY21" fmla="*/ 371475 h 838200"/>
              <a:gd name="connsiteX22" fmla="*/ 362903 w 419100"/>
              <a:gd name="connsiteY22" fmla="*/ 419100 h 838200"/>
              <a:gd name="connsiteX23" fmla="*/ 355283 w 419100"/>
              <a:gd name="connsiteY23" fmla="*/ 466725 h 838200"/>
              <a:gd name="connsiteX24" fmla="*/ 64770 w 419100"/>
              <a:gd name="connsiteY24" fmla="*/ 466725 h 838200"/>
              <a:gd name="connsiteX25" fmla="*/ 57150 w 419100"/>
              <a:gd name="connsiteY25" fmla="*/ 419100 h 838200"/>
              <a:gd name="connsiteX26" fmla="*/ 100965 w 419100"/>
              <a:gd name="connsiteY26" fmla="*/ 104775 h 838200"/>
              <a:gd name="connsiteX27" fmla="*/ 317183 w 419100"/>
              <a:gd name="connsiteY27" fmla="*/ 104775 h 838200"/>
              <a:gd name="connsiteX28" fmla="*/ 208598 w 419100"/>
              <a:gd name="connsiteY28" fmla="*/ 177165 h 838200"/>
              <a:gd name="connsiteX29" fmla="*/ 100965 w 419100"/>
              <a:gd name="connsiteY29" fmla="*/ 104775 h 838200"/>
              <a:gd name="connsiteX30" fmla="*/ 209550 w 419100"/>
              <a:gd name="connsiteY30" fmla="*/ 241935 h 838200"/>
              <a:gd name="connsiteX31" fmla="*/ 318135 w 419100"/>
              <a:gd name="connsiteY31" fmla="*/ 314325 h 838200"/>
              <a:gd name="connsiteX32" fmla="*/ 100965 w 419100"/>
              <a:gd name="connsiteY32" fmla="*/ 314325 h 838200"/>
              <a:gd name="connsiteX33" fmla="*/ 209550 w 419100"/>
              <a:gd name="connsiteY33" fmla="*/ 241935 h 838200"/>
              <a:gd name="connsiteX34" fmla="*/ 209550 w 419100"/>
              <a:gd name="connsiteY34" fmla="*/ 661988 h 838200"/>
              <a:gd name="connsiteX35" fmla="*/ 317183 w 419100"/>
              <a:gd name="connsiteY35" fmla="*/ 733425 h 838200"/>
              <a:gd name="connsiteX36" fmla="*/ 101918 w 419100"/>
              <a:gd name="connsiteY36" fmla="*/ 733425 h 838200"/>
              <a:gd name="connsiteX37" fmla="*/ 209550 w 419100"/>
              <a:gd name="connsiteY37" fmla="*/ 661988 h 838200"/>
              <a:gd name="connsiteX38" fmla="*/ 209550 w 419100"/>
              <a:gd name="connsiteY38" fmla="*/ 597218 h 838200"/>
              <a:gd name="connsiteX39" fmla="*/ 100013 w 419100"/>
              <a:gd name="connsiteY39" fmla="*/ 523875 h 838200"/>
              <a:gd name="connsiteX40" fmla="*/ 319088 w 419100"/>
              <a:gd name="connsiteY40" fmla="*/ 523875 h 838200"/>
              <a:gd name="connsiteX41" fmla="*/ 209550 w 419100"/>
              <a:gd name="connsiteY41" fmla="*/ 597218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9100" h="838200">
                <a:moveTo>
                  <a:pt x="419100" y="419100"/>
                </a:moveTo>
                <a:cubicBezTo>
                  <a:pt x="419100" y="310515"/>
                  <a:pt x="346710" y="253365"/>
                  <a:pt x="269558" y="209550"/>
                </a:cubicBezTo>
                <a:cubicBezTo>
                  <a:pt x="346710" y="164783"/>
                  <a:pt x="419100" y="108585"/>
                  <a:pt x="419100" y="0"/>
                </a:cubicBezTo>
                <a:lnTo>
                  <a:pt x="361950" y="0"/>
                </a:lnTo>
                <a:cubicBezTo>
                  <a:pt x="361950" y="17145"/>
                  <a:pt x="359093" y="33338"/>
                  <a:pt x="354330" y="47625"/>
                </a:cubicBezTo>
                <a:lnTo>
                  <a:pt x="64770" y="47625"/>
                </a:lnTo>
                <a:cubicBezTo>
                  <a:pt x="60007" y="33338"/>
                  <a:pt x="57150" y="17145"/>
                  <a:pt x="57150" y="0"/>
                </a:cubicBezTo>
                <a:lnTo>
                  <a:pt x="0" y="0"/>
                </a:lnTo>
                <a:cubicBezTo>
                  <a:pt x="0" y="108585"/>
                  <a:pt x="72390" y="164783"/>
                  <a:pt x="149543" y="209550"/>
                </a:cubicBezTo>
                <a:cubicBezTo>
                  <a:pt x="72390" y="253365"/>
                  <a:pt x="0" y="310515"/>
                  <a:pt x="0" y="419100"/>
                </a:cubicBezTo>
                <a:cubicBezTo>
                  <a:pt x="0" y="528638"/>
                  <a:pt x="72390" y="585788"/>
                  <a:pt x="149543" y="629603"/>
                </a:cubicBezTo>
                <a:cubicBezTo>
                  <a:pt x="72390" y="673418"/>
                  <a:pt x="0" y="729615"/>
                  <a:pt x="0" y="838200"/>
                </a:cubicBezTo>
                <a:lnTo>
                  <a:pt x="57150" y="838200"/>
                </a:lnTo>
                <a:cubicBezTo>
                  <a:pt x="57150" y="820103"/>
                  <a:pt x="60007" y="804863"/>
                  <a:pt x="64770" y="790575"/>
                </a:cubicBezTo>
                <a:lnTo>
                  <a:pt x="354330" y="790575"/>
                </a:lnTo>
                <a:cubicBezTo>
                  <a:pt x="359093" y="804863"/>
                  <a:pt x="361950" y="820103"/>
                  <a:pt x="361950" y="838200"/>
                </a:cubicBezTo>
                <a:lnTo>
                  <a:pt x="419100" y="838200"/>
                </a:lnTo>
                <a:cubicBezTo>
                  <a:pt x="419100" y="729615"/>
                  <a:pt x="346710" y="673418"/>
                  <a:pt x="269558" y="629603"/>
                </a:cubicBezTo>
                <a:cubicBezTo>
                  <a:pt x="346710" y="585788"/>
                  <a:pt x="419100" y="528638"/>
                  <a:pt x="419100" y="419100"/>
                </a:cubicBezTo>
                <a:close/>
                <a:moveTo>
                  <a:pt x="57150" y="419100"/>
                </a:moveTo>
                <a:cubicBezTo>
                  <a:pt x="57150" y="401955"/>
                  <a:pt x="60007" y="385763"/>
                  <a:pt x="64770" y="371475"/>
                </a:cubicBezTo>
                <a:lnTo>
                  <a:pt x="355283" y="371475"/>
                </a:lnTo>
                <a:cubicBezTo>
                  <a:pt x="360045" y="385763"/>
                  <a:pt x="362903" y="401955"/>
                  <a:pt x="362903" y="419100"/>
                </a:cubicBezTo>
                <a:cubicBezTo>
                  <a:pt x="362903" y="436245"/>
                  <a:pt x="360045" y="452438"/>
                  <a:pt x="355283" y="466725"/>
                </a:cubicBezTo>
                <a:lnTo>
                  <a:pt x="64770" y="466725"/>
                </a:lnTo>
                <a:cubicBezTo>
                  <a:pt x="60007" y="452438"/>
                  <a:pt x="57150" y="436245"/>
                  <a:pt x="57150" y="419100"/>
                </a:cubicBezTo>
                <a:close/>
                <a:moveTo>
                  <a:pt x="100965" y="104775"/>
                </a:moveTo>
                <a:lnTo>
                  <a:pt x="317183" y="104775"/>
                </a:lnTo>
                <a:cubicBezTo>
                  <a:pt x="289560" y="132398"/>
                  <a:pt x="250508" y="154305"/>
                  <a:pt x="208598" y="177165"/>
                </a:cubicBezTo>
                <a:cubicBezTo>
                  <a:pt x="167640" y="154305"/>
                  <a:pt x="128588" y="132398"/>
                  <a:pt x="100965" y="104775"/>
                </a:cubicBezTo>
                <a:close/>
                <a:moveTo>
                  <a:pt x="209550" y="241935"/>
                </a:moveTo>
                <a:cubicBezTo>
                  <a:pt x="251460" y="264795"/>
                  <a:pt x="290513" y="286703"/>
                  <a:pt x="318135" y="314325"/>
                </a:cubicBezTo>
                <a:lnTo>
                  <a:pt x="100965" y="314325"/>
                </a:lnTo>
                <a:cubicBezTo>
                  <a:pt x="128588" y="286703"/>
                  <a:pt x="167640" y="263843"/>
                  <a:pt x="209550" y="241935"/>
                </a:cubicBezTo>
                <a:close/>
                <a:moveTo>
                  <a:pt x="209550" y="661988"/>
                </a:moveTo>
                <a:cubicBezTo>
                  <a:pt x="251460" y="683895"/>
                  <a:pt x="289560" y="705803"/>
                  <a:pt x="317183" y="733425"/>
                </a:cubicBezTo>
                <a:lnTo>
                  <a:pt x="101918" y="733425"/>
                </a:lnTo>
                <a:cubicBezTo>
                  <a:pt x="129540" y="705803"/>
                  <a:pt x="167640" y="683895"/>
                  <a:pt x="209550" y="661988"/>
                </a:cubicBezTo>
                <a:close/>
                <a:moveTo>
                  <a:pt x="209550" y="597218"/>
                </a:moveTo>
                <a:cubicBezTo>
                  <a:pt x="166688" y="574358"/>
                  <a:pt x="127635" y="552450"/>
                  <a:pt x="100013" y="523875"/>
                </a:cubicBezTo>
                <a:lnTo>
                  <a:pt x="319088" y="523875"/>
                </a:lnTo>
                <a:cubicBezTo>
                  <a:pt x="291465" y="552450"/>
                  <a:pt x="252413" y="574358"/>
                  <a:pt x="209550" y="597218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B43B4-5246-0EC0-4EF1-FF3FDE44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88" y="819781"/>
            <a:ext cx="8445357" cy="73018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eDNA?</a:t>
            </a:r>
          </a:p>
        </p:txBody>
      </p:sp>
    </p:spTree>
    <p:extLst>
      <p:ext uri="{BB962C8B-B14F-4D97-AF65-F5344CB8AC3E}">
        <p14:creationId xmlns:p14="http://schemas.microsoft.com/office/powerpoint/2010/main" val="289663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D8E3-713D-E90E-8CD2-C6CD785D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3" y="676309"/>
            <a:ext cx="10318693" cy="1078348"/>
          </a:xfrm>
        </p:spPr>
        <p:txBody>
          <a:bodyPr>
            <a:normAutofit fontScale="90000"/>
          </a:bodyPr>
          <a:lstStyle/>
          <a:p>
            <a:r>
              <a:rPr lang="en-US" dirty="0"/>
              <a:t>The bonus of using coding regions of the genome as molecular markers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58B00-CC74-1CC5-977E-9E13CFE16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835" y="2052115"/>
            <a:ext cx="3896467" cy="713818"/>
          </a:xfrm>
        </p:spPr>
        <p:txBody>
          <a:bodyPr>
            <a:normAutofit/>
          </a:bodyPr>
          <a:lstStyle/>
          <a:p>
            <a:r>
              <a:rPr lang="en-US" sz="2200" b="0" dirty="0">
                <a:solidFill>
                  <a:schemeClr val="accent6"/>
                </a:solidFill>
              </a:rPr>
              <a:t>16S and 18S Ribosomal RNA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B5F20-11FC-0B24-4B2B-3B2198D81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73307" y="2890452"/>
            <a:ext cx="3893623" cy="17429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16S and 18S code for rRNA (not a protein coding gene)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rRNA = NO CODONS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85C759-7FCC-5424-160B-E052797972D7}"/>
              </a:ext>
            </a:extLst>
          </p:cNvPr>
          <p:cNvSpPr txBox="1">
            <a:spLocks/>
          </p:cNvSpPr>
          <p:nvPr/>
        </p:nvSpPr>
        <p:spPr>
          <a:xfrm>
            <a:off x="6502908" y="2052115"/>
            <a:ext cx="4481043" cy="71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COI and Coding Markers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C53352-6DBD-EAFE-AE1D-26C20A91BFEA}"/>
              </a:ext>
            </a:extLst>
          </p:cNvPr>
          <p:cNvSpPr txBox="1">
            <a:spLocks/>
          </p:cNvSpPr>
          <p:nvPr/>
        </p:nvSpPr>
        <p:spPr>
          <a:xfrm>
            <a:off x="6502908" y="2851331"/>
            <a:ext cx="3893623" cy="240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COI codes for a protein (oxidase something something)</a:t>
            </a:r>
          </a:p>
          <a:p>
            <a:r>
              <a:rPr lang="en-US" dirty="0"/>
              <a:t>Base position in a codon means something!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FA660-DBF8-E75D-8BF8-70B8E2C88D6B}"/>
              </a:ext>
            </a:extLst>
          </p:cNvPr>
          <p:cNvSpPr/>
          <p:nvPr/>
        </p:nvSpPr>
        <p:spPr>
          <a:xfrm>
            <a:off x="2323836" y="5783211"/>
            <a:ext cx="6630593" cy="28305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D2C3E-7715-D783-13BD-EC95C7EBC062}"/>
              </a:ext>
            </a:extLst>
          </p:cNvPr>
          <p:cNvSpPr txBox="1"/>
          <p:nvPr/>
        </p:nvSpPr>
        <p:spPr>
          <a:xfrm>
            <a:off x="2264695" y="5740071"/>
            <a:ext cx="682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	T	G	T	A	G	C	C	A	T	G	C	G	A	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D5C55-05FB-3E56-DDD7-D28F19E1C101}"/>
              </a:ext>
            </a:extLst>
          </p:cNvPr>
          <p:cNvSpPr txBox="1"/>
          <p:nvPr/>
        </p:nvSpPr>
        <p:spPr>
          <a:xfrm>
            <a:off x="2264694" y="6152543"/>
            <a:ext cx="682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1	2	3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1	2	3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1	2	3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1	2	3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1	2	3</a:t>
            </a:r>
          </a:p>
        </p:txBody>
      </p:sp>
    </p:spTree>
    <p:extLst>
      <p:ext uri="{BB962C8B-B14F-4D97-AF65-F5344CB8AC3E}">
        <p14:creationId xmlns:p14="http://schemas.microsoft.com/office/powerpoint/2010/main" val="65625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1703</TotalTime>
  <Words>152</Words>
  <Application>Microsoft Macintosh PowerPoint</Application>
  <PresentationFormat>Widescreen</PresentationFormat>
  <Paragraphs>16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Wingdings</vt:lpstr>
      <vt:lpstr>Office Theme</vt:lpstr>
      <vt:lpstr>Parasite and Host Diversity in Flowing Tropical Waters (The dream)</vt:lpstr>
      <vt:lpstr>PowerPoint Presentation</vt:lpstr>
      <vt:lpstr>Microbiome metapopulations in wild and hatchery raised fish  (the likely reality)</vt:lpstr>
      <vt:lpstr>What is eDNA?</vt:lpstr>
      <vt:lpstr>The bonus of using coding regions of the genome as molecular markers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Mackaness, Cedar</dc:creator>
  <cp:lastModifiedBy>Mackaness, Cedar</cp:lastModifiedBy>
  <cp:revision>14</cp:revision>
  <dcterms:created xsi:type="dcterms:W3CDTF">2025-01-19T15:44:04Z</dcterms:created>
  <dcterms:modified xsi:type="dcterms:W3CDTF">2025-01-26T23:40:00Z</dcterms:modified>
</cp:coreProperties>
</file>